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4"/>
  </p:notesMasterIdLst>
  <p:handoutMasterIdLst>
    <p:handoutMasterId r:id="rId25"/>
  </p:handoutMasterIdLst>
  <p:sldIdLst>
    <p:sldId id="277" r:id="rId3"/>
    <p:sldId id="280" r:id="rId4"/>
    <p:sldId id="285" r:id="rId5"/>
    <p:sldId id="300" r:id="rId6"/>
    <p:sldId id="286" r:id="rId7"/>
    <p:sldId id="289" r:id="rId8"/>
    <p:sldId id="288" r:id="rId9"/>
    <p:sldId id="290" r:id="rId10"/>
    <p:sldId id="282" r:id="rId11"/>
    <p:sldId id="287" r:id="rId12"/>
    <p:sldId id="294" r:id="rId13"/>
    <p:sldId id="299" r:id="rId14"/>
    <p:sldId id="296" r:id="rId15"/>
    <p:sldId id="297" r:id="rId16"/>
    <p:sldId id="298" r:id="rId17"/>
    <p:sldId id="293" r:id="rId18"/>
    <p:sldId id="295" r:id="rId19"/>
    <p:sldId id="303" r:id="rId20"/>
    <p:sldId id="301" r:id="rId21"/>
    <p:sldId id="302" r:id="rId22"/>
    <p:sldId id="284" r:id="rId23"/>
  </p:sldIdLst>
  <p:sldSz cx="12190413"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ONNEAU Elsa" initials="ME" lastIdx="3" clrIdx="0">
    <p:extLst>
      <p:ext uri="{19B8F6BF-5375-455C-9EA6-DF929625EA0E}">
        <p15:presenceInfo xmlns:p15="http://schemas.microsoft.com/office/powerpoint/2012/main" userId="S-1-5-21-2043104406-512064258-1538882281-2218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8AA7D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98" autoAdjust="0"/>
    <p:restoredTop sz="94679" autoAdjust="0"/>
  </p:normalViewPr>
  <p:slideViewPr>
    <p:cSldViewPr snapToGrid="0">
      <p:cViewPr varScale="1">
        <p:scale>
          <a:sx n="72" d="100"/>
          <a:sy n="72" d="100"/>
        </p:scale>
        <p:origin x="1008" y="60"/>
      </p:cViewPr>
      <p:guideLst>
        <p:guide orient="horz"/>
        <p:guide/>
      </p:guideLst>
    </p:cSldViewPr>
  </p:slideViewPr>
  <p:notesTextViewPr>
    <p:cViewPr>
      <p:scale>
        <a:sx n="1" d="1"/>
        <a:sy n="1" d="1"/>
      </p:scale>
      <p:origin x="0" y="0"/>
    </p:cViewPr>
  </p:notesTextViewPr>
  <p:notesViewPr>
    <p:cSldViewPr snapToGrid="0">
      <p:cViewPr varScale="1">
        <p:scale>
          <a:sx n="85" d="100"/>
          <a:sy n="85" d="100"/>
        </p:scale>
        <p:origin x="-315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4529A09-962F-4FC3-82A1-A78A2FB6C83D}" type="datetimeFigureOut">
              <a:rPr lang="fr-FR" smtClean="0"/>
              <a:t>06/01/2020</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7C928DC-93B9-46FF-8237-D551D1C1FDC5}" type="slidenum">
              <a:rPr lang="fr-FR" smtClean="0"/>
              <a:t>‹N°›</a:t>
            </a:fld>
            <a:endParaRPr lang="fr-FR"/>
          </a:p>
        </p:txBody>
      </p:sp>
    </p:spTree>
    <p:extLst>
      <p:ext uri="{BB962C8B-B14F-4D97-AF65-F5344CB8AC3E}">
        <p14:creationId xmlns:p14="http://schemas.microsoft.com/office/powerpoint/2010/main" val="394463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7927C33-1F7F-4C82-8682-C609DF23F2E9}" type="datetimeFigureOut">
              <a:rPr lang="fr-FR" smtClean="0"/>
              <a:t>06/01/2020</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0EE209A-EA01-422B-AD08-646C7495AEC7}" type="slidenum">
              <a:rPr lang="fr-FR" smtClean="0"/>
              <a:t>‹N°›</a:t>
            </a:fld>
            <a:endParaRPr lang="fr-FR"/>
          </a:p>
        </p:txBody>
      </p:sp>
    </p:spTree>
    <p:extLst>
      <p:ext uri="{BB962C8B-B14F-4D97-AF65-F5344CB8AC3E}">
        <p14:creationId xmlns:p14="http://schemas.microsoft.com/office/powerpoint/2010/main" val="3597474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a:t>
            </a:fld>
            <a:endParaRPr lang="fr-FR"/>
          </a:p>
        </p:txBody>
      </p:sp>
    </p:spTree>
    <p:extLst>
      <p:ext uri="{BB962C8B-B14F-4D97-AF65-F5344CB8AC3E}">
        <p14:creationId xmlns:p14="http://schemas.microsoft.com/office/powerpoint/2010/main" val="1604458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10</a:t>
            </a:fld>
            <a:endParaRPr lang="fr-FR" dirty="0"/>
          </a:p>
        </p:txBody>
      </p:sp>
    </p:spTree>
    <p:extLst>
      <p:ext uri="{BB962C8B-B14F-4D97-AF65-F5344CB8AC3E}">
        <p14:creationId xmlns:p14="http://schemas.microsoft.com/office/powerpoint/2010/main" val="3010438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11</a:t>
            </a:fld>
            <a:endParaRPr lang="fr-FR" dirty="0"/>
          </a:p>
        </p:txBody>
      </p:sp>
    </p:spTree>
    <p:extLst>
      <p:ext uri="{BB962C8B-B14F-4D97-AF65-F5344CB8AC3E}">
        <p14:creationId xmlns:p14="http://schemas.microsoft.com/office/powerpoint/2010/main" val="3263904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12</a:t>
            </a:fld>
            <a:endParaRPr lang="fr-FR" dirty="0"/>
          </a:p>
        </p:txBody>
      </p:sp>
    </p:spTree>
    <p:extLst>
      <p:ext uri="{BB962C8B-B14F-4D97-AF65-F5344CB8AC3E}">
        <p14:creationId xmlns:p14="http://schemas.microsoft.com/office/powerpoint/2010/main" val="2457521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13</a:t>
            </a:fld>
            <a:endParaRPr lang="fr-FR" dirty="0"/>
          </a:p>
        </p:txBody>
      </p:sp>
    </p:spTree>
    <p:extLst>
      <p:ext uri="{BB962C8B-B14F-4D97-AF65-F5344CB8AC3E}">
        <p14:creationId xmlns:p14="http://schemas.microsoft.com/office/powerpoint/2010/main" val="1507478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14</a:t>
            </a:fld>
            <a:endParaRPr lang="fr-FR" dirty="0"/>
          </a:p>
        </p:txBody>
      </p:sp>
    </p:spTree>
    <p:extLst>
      <p:ext uri="{BB962C8B-B14F-4D97-AF65-F5344CB8AC3E}">
        <p14:creationId xmlns:p14="http://schemas.microsoft.com/office/powerpoint/2010/main" val="691571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15</a:t>
            </a:fld>
            <a:endParaRPr lang="fr-FR" dirty="0"/>
          </a:p>
        </p:txBody>
      </p:sp>
    </p:spTree>
    <p:extLst>
      <p:ext uri="{BB962C8B-B14F-4D97-AF65-F5344CB8AC3E}">
        <p14:creationId xmlns:p14="http://schemas.microsoft.com/office/powerpoint/2010/main" val="1682563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16</a:t>
            </a:fld>
            <a:endParaRPr lang="fr-FR" dirty="0"/>
          </a:p>
        </p:txBody>
      </p:sp>
    </p:spTree>
    <p:extLst>
      <p:ext uri="{BB962C8B-B14F-4D97-AF65-F5344CB8AC3E}">
        <p14:creationId xmlns:p14="http://schemas.microsoft.com/office/powerpoint/2010/main" val="2642833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17</a:t>
            </a:fld>
            <a:endParaRPr lang="fr-FR" dirty="0"/>
          </a:p>
        </p:txBody>
      </p:sp>
    </p:spTree>
    <p:extLst>
      <p:ext uri="{BB962C8B-B14F-4D97-AF65-F5344CB8AC3E}">
        <p14:creationId xmlns:p14="http://schemas.microsoft.com/office/powerpoint/2010/main" val="2706414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18</a:t>
            </a:fld>
            <a:endParaRPr lang="fr-FR" dirty="0"/>
          </a:p>
        </p:txBody>
      </p:sp>
    </p:spTree>
    <p:extLst>
      <p:ext uri="{BB962C8B-B14F-4D97-AF65-F5344CB8AC3E}">
        <p14:creationId xmlns:p14="http://schemas.microsoft.com/office/powerpoint/2010/main" val="3503790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19</a:t>
            </a:fld>
            <a:endParaRPr lang="fr-FR" dirty="0"/>
          </a:p>
        </p:txBody>
      </p:sp>
    </p:spTree>
    <p:extLst>
      <p:ext uri="{BB962C8B-B14F-4D97-AF65-F5344CB8AC3E}">
        <p14:creationId xmlns:p14="http://schemas.microsoft.com/office/powerpoint/2010/main" val="1834440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2</a:t>
            </a:fld>
            <a:endParaRPr lang="fr-FR" dirty="0"/>
          </a:p>
        </p:txBody>
      </p:sp>
    </p:spTree>
    <p:extLst>
      <p:ext uri="{BB962C8B-B14F-4D97-AF65-F5344CB8AC3E}">
        <p14:creationId xmlns:p14="http://schemas.microsoft.com/office/powerpoint/2010/main" val="3765880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20</a:t>
            </a:fld>
            <a:endParaRPr lang="fr-FR" dirty="0"/>
          </a:p>
        </p:txBody>
      </p:sp>
    </p:spTree>
    <p:extLst>
      <p:ext uri="{BB962C8B-B14F-4D97-AF65-F5344CB8AC3E}">
        <p14:creationId xmlns:p14="http://schemas.microsoft.com/office/powerpoint/2010/main" val="4177648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21</a:t>
            </a:fld>
            <a:endParaRPr lang="fr-FR" dirty="0"/>
          </a:p>
        </p:txBody>
      </p:sp>
    </p:spTree>
    <p:extLst>
      <p:ext uri="{BB962C8B-B14F-4D97-AF65-F5344CB8AC3E}">
        <p14:creationId xmlns:p14="http://schemas.microsoft.com/office/powerpoint/2010/main" val="972255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3</a:t>
            </a:fld>
            <a:endParaRPr lang="fr-FR" dirty="0"/>
          </a:p>
        </p:txBody>
      </p:sp>
    </p:spTree>
    <p:extLst>
      <p:ext uri="{BB962C8B-B14F-4D97-AF65-F5344CB8AC3E}">
        <p14:creationId xmlns:p14="http://schemas.microsoft.com/office/powerpoint/2010/main" val="3866289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4</a:t>
            </a:fld>
            <a:endParaRPr lang="fr-FR" dirty="0"/>
          </a:p>
        </p:txBody>
      </p:sp>
    </p:spTree>
    <p:extLst>
      <p:ext uri="{BB962C8B-B14F-4D97-AF65-F5344CB8AC3E}">
        <p14:creationId xmlns:p14="http://schemas.microsoft.com/office/powerpoint/2010/main" val="3662133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5</a:t>
            </a:fld>
            <a:endParaRPr lang="fr-FR" dirty="0"/>
          </a:p>
        </p:txBody>
      </p:sp>
    </p:spTree>
    <p:extLst>
      <p:ext uri="{BB962C8B-B14F-4D97-AF65-F5344CB8AC3E}">
        <p14:creationId xmlns:p14="http://schemas.microsoft.com/office/powerpoint/2010/main" val="3254643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6</a:t>
            </a:fld>
            <a:endParaRPr lang="fr-FR" dirty="0"/>
          </a:p>
        </p:txBody>
      </p:sp>
    </p:spTree>
    <p:extLst>
      <p:ext uri="{BB962C8B-B14F-4D97-AF65-F5344CB8AC3E}">
        <p14:creationId xmlns:p14="http://schemas.microsoft.com/office/powerpoint/2010/main" val="3901543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7</a:t>
            </a:fld>
            <a:endParaRPr lang="fr-FR" dirty="0"/>
          </a:p>
        </p:txBody>
      </p:sp>
    </p:spTree>
    <p:extLst>
      <p:ext uri="{BB962C8B-B14F-4D97-AF65-F5344CB8AC3E}">
        <p14:creationId xmlns:p14="http://schemas.microsoft.com/office/powerpoint/2010/main" val="342011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8</a:t>
            </a:fld>
            <a:endParaRPr lang="fr-FR" dirty="0"/>
          </a:p>
        </p:txBody>
      </p:sp>
    </p:spTree>
    <p:extLst>
      <p:ext uri="{BB962C8B-B14F-4D97-AF65-F5344CB8AC3E}">
        <p14:creationId xmlns:p14="http://schemas.microsoft.com/office/powerpoint/2010/main" val="3369543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8E3DC2-3BD3-4823-875C-9198DBE276AE}" type="slidenum">
              <a:rPr lang="fr-FR" smtClean="0"/>
              <a:t>9</a:t>
            </a:fld>
            <a:endParaRPr lang="fr-FR" dirty="0"/>
          </a:p>
        </p:txBody>
      </p:sp>
    </p:spTree>
    <p:extLst>
      <p:ext uri="{BB962C8B-B14F-4D97-AF65-F5344CB8AC3E}">
        <p14:creationId xmlns:p14="http://schemas.microsoft.com/office/powerpoint/2010/main" val="1011791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jp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7.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avec Marianne 1">
    <p:bg>
      <p:bgPr>
        <a:solidFill>
          <a:schemeClr val="bg1"/>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2992" y="0"/>
            <a:ext cx="7517421" cy="6858000"/>
          </a:xfrm>
          <a:prstGeom prst="rect">
            <a:avLst/>
          </a:prstGeom>
        </p:spPr>
      </p:pic>
      <p:sp>
        <p:nvSpPr>
          <p:cNvPr id="2" name="Titre 1"/>
          <p:cNvSpPr>
            <a:spLocks noGrp="1"/>
          </p:cNvSpPr>
          <p:nvPr>
            <p:ph type="ctrTitle" hasCustomPrompt="1"/>
          </p:nvPr>
        </p:nvSpPr>
        <p:spPr>
          <a:xfrm>
            <a:off x="1439813" y="2685041"/>
            <a:ext cx="5903370" cy="738664"/>
          </a:xfrm>
        </p:spPr>
        <p:txBody>
          <a:bodyPr anchor="b" anchorCtr="0">
            <a:spAutoFit/>
          </a:bodyPr>
          <a:lstStyle>
            <a:lvl1pPr>
              <a:defRPr sz="2100"/>
            </a:lvl1pPr>
          </a:lstStyle>
          <a:p>
            <a:r>
              <a:rPr lang="fr-FR" dirty="0"/>
              <a:t>CLIQUEZ POUR SAISIR LE titre de la présentation</a:t>
            </a:r>
          </a:p>
        </p:txBody>
      </p:sp>
      <p:sp>
        <p:nvSpPr>
          <p:cNvPr id="3" name="Sous-titre 2"/>
          <p:cNvSpPr>
            <a:spLocks noGrp="1"/>
          </p:cNvSpPr>
          <p:nvPr>
            <p:ph type="subTitle" idx="1" hasCustomPrompt="1"/>
          </p:nvPr>
        </p:nvSpPr>
        <p:spPr>
          <a:xfrm>
            <a:off x="1439812" y="3408001"/>
            <a:ext cx="4319918" cy="307777"/>
          </a:xfrm>
        </p:spPr>
        <p:txBody>
          <a:bodyPr>
            <a:spAutoFit/>
          </a:bodyPr>
          <a:lstStyle>
            <a:lvl1pPr marL="0" indent="0" algn="l">
              <a:buNone/>
              <a:defRPr sz="14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saisir le sous-titre</a:t>
            </a: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1928" y="5950800"/>
            <a:ext cx="2495675" cy="632930"/>
          </a:xfrm>
          <a:prstGeom prst="rect">
            <a:avLst/>
          </a:prstGeom>
        </p:spPr>
      </p:pic>
      <p:pic>
        <p:nvPicPr>
          <p:cNvPr id="11" name="Imag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16218" y="5684400"/>
            <a:ext cx="827490" cy="798456"/>
          </a:xfrm>
          <a:prstGeom prst="rect">
            <a:avLst/>
          </a:prstGeom>
        </p:spPr>
      </p:pic>
    </p:spTree>
    <p:extLst>
      <p:ext uri="{BB962C8B-B14F-4D97-AF65-F5344CB8AC3E}">
        <p14:creationId xmlns:p14="http://schemas.microsoft.com/office/powerpoint/2010/main" val="280950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e Titre et 2 Textes ou graphique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fr-FR"/>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sp>
        <p:nvSpPr>
          <p:cNvPr id="11" name="Espace réservé du texte 10"/>
          <p:cNvSpPr>
            <a:spLocks noGrp="1"/>
          </p:cNvSpPr>
          <p:nvPr>
            <p:ph type="body" sz="quarter" idx="16" hasCustomPrompt="1"/>
          </p:nvPr>
        </p:nvSpPr>
        <p:spPr>
          <a:xfrm>
            <a:off x="623919" y="1170000"/>
            <a:ext cx="10463438" cy="936000"/>
          </a:xfrm>
        </p:spPr>
        <p:txBody>
          <a:bodyPr>
            <a:noAutofit/>
          </a:bodyPr>
          <a:lstStyle>
            <a:lvl1pPr>
              <a:defRPr/>
            </a:lvl1pPr>
            <a:lvl3pPr marL="180000">
              <a:tabLst>
                <a:tab pos="482400" algn="r"/>
                <a:tab pos="626400" algn="l"/>
              </a:tabLst>
              <a:defRPr/>
            </a:lvl3pPr>
            <a:lvl4pPr marL="180000">
              <a:tabLst>
                <a:tab pos="482400" algn="r"/>
                <a:tab pos="626400" algn="l"/>
              </a:tabLst>
              <a:defRPr/>
            </a:lvl4pPr>
            <a:lvl5pPr>
              <a:defRPr/>
            </a:lvl5pPr>
            <a:lvl6pPr>
              <a:defRPr/>
            </a:lvl6pPr>
            <a:lvl7pPr marL="608400" indent="0">
              <a:buNone/>
              <a:defRPr/>
            </a:lvl7pPr>
            <a:lvl8pPr marL="1094400">
              <a:defRPr/>
            </a:lvl8pPr>
            <a:lvl9pPr>
              <a:defRPr/>
            </a:lvl9pPr>
          </a:lstStyle>
          <a:p>
            <a:pPr lvl="0"/>
            <a:r>
              <a:rPr lang="fr-FR" dirty="0"/>
              <a:t>Cliquez pour saisir le texte</a:t>
            </a:r>
          </a:p>
        </p:txBody>
      </p:sp>
      <p:sp>
        <p:nvSpPr>
          <p:cNvPr id="15" name="Espace réservé du contenu 2"/>
          <p:cNvSpPr>
            <a:spLocks noGrp="1"/>
          </p:cNvSpPr>
          <p:nvPr>
            <p:ph sz="half" idx="13"/>
          </p:nvPr>
        </p:nvSpPr>
        <p:spPr>
          <a:xfrm>
            <a:off x="1391819" y="2604951"/>
            <a:ext cx="4415916" cy="211203"/>
          </a:xfrm>
          <a:solidFill>
            <a:schemeClr val="bg2"/>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sp>
        <p:nvSpPr>
          <p:cNvPr id="17" name="Espace réservé du contenu 2"/>
          <p:cNvSpPr>
            <a:spLocks noGrp="1"/>
          </p:cNvSpPr>
          <p:nvPr>
            <p:ph sz="half" idx="14"/>
          </p:nvPr>
        </p:nvSpPr>
        <p:spPr>
          <a:xfrm>
            <a:off x="6095206" y="2604951"/>
            <a:ext cx="4415916" cy="211203"/>
          </a:xfrm>
          <a:solidFill>
            <a:schemeClr val="bg2"/>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pic>
        <p:nvPicPr>
          <p:cNvPr id="18" name="Imag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19" name="Image 1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20" name="Imag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21"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22" name="Espace réservé du texte 15"/>
          <p:cNvSpPr>
            <a:spLocks noGrp="1"/>
          </p:cNvSpPr>
          <p:nvPr>
            <p:ph type="body" sz="quarter" idx="20" hasCustomPrompt="1"/>
          </p:nvPr>
        </p:nvSpPr>
        <p:spPr>
          <a:xfrm>
            <a:off x="1295831" y="565200"/>
            <a:ext cx="8830850" cy="288000"/>
          </a:xfrm>
        </p:spPr>
        <p:txBody>
          <a:bodyPr/>
          <a:lstStyle/>
          <a:p>
            <a:pPr lvl="0"/>
            <a:r>
              <a:rPr lang="fr-FR" dirty="0"/>
              <a:t>Cliquez pour saisir le sous titre de la diapositive</a:t>
            </a:r>
          </a:p>
        </p:txBody>
      </p:sp>
      <p:sp>
        <p:nvSpPr>
          <p:cNvPr id="16" name="Espace réservé du contenu 3"/>
          <p:cNvSpPr>
            <a:spLocks noGrp="1"/>
          </p:cNvSpPr>
          <p:nvPr>
            <p:ph sz="half" idx="28" hasCustomPrompt="1"/>
          </p:nvPr>
        </p:nvSpPr>
        <p:spPr>
          <a:xfrm>
            <a:off x="1415816" y="2924176"/>
            <a:ext cx="4415425" cy="2543174"/>
          </a:xfrm>
          <a:ln w="6350">
            <a:solidFill>
              <a:srgbClr val="000000">
                <a:alpha val="20000"/>
              </a:srgbClr>
            </a:solidFill>
          </a:ln>
        </p:spPr>
        <p:txBody>
          <a:bodyPr vert="horz" lIns="0" tIns="45720" rIns="252000" bIns="45720" rtlCol="0">
            <a:noAutofit/>
          </a:bodyPr>
          <a:lstStyle>
            <a:lvl1pPr>
              <a:defRPr lang="fr-FR" sz="2800" baseline="0" smtClean="0"/>
            </a:lvl1pPr>
            <a:lvl2pPr>
              <a:defRPr lang="fr-FR" sz="2400" smtClean="0"/>
            </a:lvl2pPr>
            <a:lvl3pPr>
              <a:defRPr lang="fr-FR" sz="2000" smtClean="0"/>
            </a:lvl3pPr>
            <a:lvl4pPr>
              <a:defRPr lang="fr-FR" sz="1800" smtClean="0"/>
            </a:lvl4pPr>
            <a:lvl5pPr>
              <a:defRPr lang="fr-FR" sz="1800"/>
            </a:lvl5pPr>
          </a:lstStyle>
          <a:p>
            <a:pPr lvl="4"/>
            <a:r>
              <a:rPr lang="fr-FR" dirty="0"/>
              <a:t>Cliquez pour saisir le texte ou ajouter un élément graphique</a:t>
            </a:r>
          </a:p>
        </p:txBody>
      </p:sp>
      <p:sp>
        <p:nvSpPr>
          <p:cNvPr id="23" name="Espace réservé du contenu 3"/>
          <p:cNvSpPr>
            <a:spLocks noGrp="1"/>
          </p:cNvSpPr>
          <p:nvPr>
            <p:ph sz="half" idx="29" hasCustomPrompt="1"/>
          </p:nvPr>
        </p:nvSpPr>
        <p:spPr>
          <a:xfrm>
            <a:off x="6108568" y="2933701"/>
            <a:ext cx="4415425" cy="2543174"/>
          </a:xfrm>
          <a:ln w="6350">
            <a:solidFill>
              <a:srgbClr val="000000">
                <a:alpha val="20000"/>
              </a:srgbClr>
            </a:solidFill>
          </a:ln>
        </p:spPr>
        <p:txBody>
          <a:bodyPr vert="horz" lIns="0" tIns="45720" rIns="252000" bIns="45720" rtlCol="0">
            <a:noAutofit/>
          </a:bodyPr>
          <a:lstStyle>
            <a:lvl1pPr>
              <a:defRPr lang="fr-FR" sz="2800" baseline="0" smtClean="0"/>
            </a:lvl1pPr>
            <a:lvl2pPr>
              <a:defRPr lang="fr-FR" sz="2400" smtClean="0"/>
            </a:lvl2pPr>
            <a:lvl3pPr>
              <a:defRPr lang="fr-FR" sz="2000" smtClean="0"/>
            </a:lvl3pPr>
            <a:lvl4pPr>
              <a:defRPr lang="fr-FR" sz="1800" smtClean="0"/>
            </a:lvl4pPr>
            <a:lvl5pPr>
              <a:defRPr lang="fr-FR" sz="1800"/>
            </a:lvl5pPr>
          </a:lstStyle>
          <a:p>
            <a:pPr lvl="4"/>
            <a:r>
              <a:rPr lang="fr-FR" dirty="0"/>
              <a:t>Cliquez pour saisir le texte ou ajouter un élément graphique</a:t>
            </a:r>
          </a:p>
        </p:txBody>
      </p:sp>
    </p:spTree>
    <p:extLst>
      <p:ext uri="{BB962C8B-B14F-4D97-AF65-F5344CB8AC3E}">
        <p14:creationId xmlns:p14="http://schemas.microsoft.com/office/powerpoint/2010/main" val="2256824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positive 4 Textes ou Graphique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fr-FR"/>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sp>
        <p:nvSpPr>
          <p:cNvPr id="15" name="Espace réservé du contenu 2"/>
          <p:cNvSpPr>
            <a:spLocks noGrp="1"/>
          </p:cNvSpPr>
          <p:nvPr>
            <p:ph sz="half" idx="13"/>
          </p:nvPr>
        </p:nvSpPr>
        <p:spPr>
          <a:xfrm>
            <a:off x="1295821" y="1661651"/>
            <a:ext cx="4415425" cy="211203"/>
          </a:xfrm>
          <a:solidFill>
            <a:schemeClr val="accent4"/>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sp>
        <p:nvSpPr>
          <p:cNvPr id="17" name="Espace réservé du contenu 2"/>
          <p:cNvSpPr>
            <a:spLocks noGrp="1"/>
          </p:cNvSpPr>
          <p:nvPr>
            <p:ph sz="half" idx="14"/>
          </p:nvPr>
        </p:nvSpPr>
        <p:spPr>
          <a:xfrm>
            <a:off x="6287694" y="1661651"/>
            <a:ext cx="4415425" cy="211203"/>
          </a:xfrm>
          <a:solidFill>
            <a:schemeClr val="accent6"/>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sp>
        <p:nvSpPr>
          <p:cNvPr id="20" name="Espace réservé du contenu 2"/>
          <p:cNvSpPr>
            <a:spLocks noGrp="1"/>
          </p:cNvSpPr>
          <p:nvPr>
            <p:ph sz="half" idx="22"/>
          </p:nvPr>
        </p:nvSpPr>
        <p:spPr>
          <a:xfrm>
            <a:off x="1295298" y="3461651"/>
            <a:ext cx="4415425" cy="211203"/>
          </a:xfrm>
          <a:solidFill>
            <a:schemeClr val="accent3"/>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sp>
        <p:nvSpPr>
          <p:cNvPr id="21" name="Espace réservé du contenu 2"/>
          <p:cNvSpPr>
            <a:spLocks noGrp="1"/>
          </p:cNvSpPr>
          <p:nvPr>
            <p:ph sz="half" idx="23"/>
          </p:nvPr>
        </p:nvSpPr>
        <p:spPr>
          <a:xfrm>
            <a:off x="6287171" y="3461651"/>
            <a:ext cx="4415425" cy="211203"/>
          </a:xfrm>
          <a:solidFill>
            <a:schemeClr val="bg2"/>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pic>
        <p:nvPicPr>
          <p:cNvPr id="18" name="Imag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22" name="Image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23" name="Image 2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24"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25" name="Espace réservé du texte 15"/>
          <p:cNvSpPr>
            <a:spLocks noGrp="1"/>
          </p:cNvSpPr>
          <p:nvPr>
            <p:ph type="body" sz="quarter" idx="25" hasCustomPrompt="1"/>
          </p:nvPr>
        </p:nvSpPr>
        <p:spPr>
          <a:xfrm>
            <a:off x="1295831" y="565200"/>
            <a:ext cx="8830850" cy="288000"/>
          </a:xfrm>
        </p:spPr>
        <p:txBody>
          <a:bodyPr/>
          <a:lstStyle/>
          <a:p>
            <a:pPr lvl="0"/>
            <a:r>
              <a:rPr lang="fr-FR" dirty="0"/>
              <a:t>Cliquez pour saisir le sous titre de la diapositive</a:t>
            </a:r>
          </a:p>
        </p:txBody>
      </p:sp>
      <p:sp>
        <p:nvSpPr>
          <p:cNvPr id="27" name="Espace réservé du contenu 3"/>
          <p:cNvSpPr>
            <a:spLocks noGrp="1"/>
          </p:cNvSpPr>
          <p:nvPr>
            <p:ph sz="half" idx="16" hasCustomPrompt="1"/>
          </p:nvPr>
        </p:nvSpPr>
        <p:spPr>
          <a:xfrm>
            <a:off x="1415816" y="1943101"/>
            <a:ext cx="4415425" cy="1381125"/>
          </a:xfrm>
          <a:ln w="6350">
            <a:solidFill>
              <a:srgbClr val="000000">
                <a:alpha val="20000"/>
              </a:srgbClr>
            </a:solidFill>
          </a:ln>
        </p:spPr>
        <p:txBody>
          <a:bodyPr vert="horz" lIns="0" tIns="45720" rIns="252000" bIns="45720" rtlCol="0">
            <a:noAutofit/>
          </a:bodyPr>
          <a:lstStyle>
            <a:lvl1pPr>
              <a:defRPr lang="fr-FR" sz="2800" baseline="0" smtClean="0"/>
            </a:lvl1pPr>
            <a:lvl2pPr>
              <a:defRPr lang="fr-FR" sz="2400" smtClean="0"/>
            </a:lvl2pPr>
            <a:lvl3pPr>
              <a:defRPr lang="fr-FR" sz="2000" smtClean="0"/>
            </a:lvl3pPr>
            <a:lvl4pPr>
              <a:defRPr lang="fr-FR" sz="1800" smtClean="0"/>
            </a:lvl4pPr>
            <a:lvl5pPr>
              <a:defRPr lang="fr-FR" sz="1500"/>
            </a:lvl5pPr>
          </a:lstStyle>
          <a:p>
            <a:pPr lvl="4"/>
            <a:r>
              <a:rPr lang="fr-FR" dirty="0"/>
              <a:t>Cliquez pour saisir le texte ou ajouter un élément graphique</a:t>
            </a:r>
          </a:p>
        </p:txBody>
      </p:sp>
      <p:sp>
        <p:nvSpPr>
          <p:cNvPr id="28" name="Espace réservé du contenu 3"/>
          <p:cNvSpPr>
            <a:spLocks noGrp="1"/>
          </p:cNvSpPr>
          <p:nvPr>
            <p:ph sz="half" idx="27" hasCustomPrompt="1"/>
          </p:nvPr>
        </p:nvSpPr>
        <p:spPr>
          <a:xfrm>
            <a:off x="6291981" y="1943101"/>
            <a:ext cx="4415425" cy="1381125"/>
          </a:xfrm>
          <a:ln w="6350">
            <a:solidFill>
              <a:srgbClr val="000000">
                <a:alpha val="20000"/>
              </a:srgbClr>
            </a:solidFill>
          </a:ln>
        </p:spPr>
        <p:txBody>
          <a:bodyPr vert="horz" lIns="0" tIns="45720" rIns="252000" bIns="45720" rtlCol="0">
            <a:noAutofit/>
          </a:bodyPr>
          <a:lstStyle>
            <a:lvl1pPr>
              <a:defRPr lang="fr-FR" sz="2800" baseline="0" smtClean="0"/>
            </a:lvl1pPr>
            <a:lvl2pPr>
              <a:defRPr lang="fr-FR" sz="2400" smtClean="0"/>
            </a:lvl2pPr>
            <a:lvl3pPr>
              <a:defRPr lang="fr-FR" sz="2000" smtClean="0"/>
            </a:lvl3pPr>
            <a:lvl4pPr>
              <a:defRPr lang="fr-FR" sz="1800" smtClean="0"/>
            </a:lvl4pPr>
            <a:lvl5pPr>
              <a:defRPr lang="fr-FR" sz="1500"/>
            </a:lvl5pPr>
          </a:lstStyle>
          <a:p>
            <a:pPr lvl="4"/>
            <a:r>
              <a:rPr lang="fr-FR" dirty="0"/>
              <a:t>Cliquez pour saisir le texte ou ajouter un élément graphique</a:t>
            </a:r>
          </a:p>
        </p:txBody>
      </p:sp>
      <p:sp>
        <p:nvSpPr>
          <p:cNvPr id="29" name="Espace réservé du contenu 3"/>
          <p:cNvSpPr>
            <a:spLocks noGrp="1"/>
          </p:cNvSpPr>
          <p:nvPr>
            <p:ph sz="half" idx="28" hasCustomPrompt="1"/>
          </p:nvPr>
        </p:nvSpPr>
        <p:spPr>
          <a:xfrm>
            <a:off x="1301531" y="3752851"/>
            <a:ext cx="4415425" cy="1381125"/>
          </a:xfrm>
          <a:ln w="6350">
            <a:solidFill>
              <a:srgbClr val="000000">
                <a:alpha val="20000"/>
              </a:srgbClr>
            </a:solidFill>
          </a:ln>
        </p:spPr>
        <p:txBody>
          <a:bodyPr vert="horz" lIns="0" tIns="45720" rIns="252000" bIns="45720" rtlCol="0">
            <a:noAutofit/>
          </a:bodyPr>
          <a:lstStyle>
            <a:lvl1pPr>
              <a:defRPr lang="fr-FR" sz="2800" baseline="0" smtClean="0"/>
            </a:lvl1pPr>
            <a:lvl2pPr>
              <a:defRPr lang="fr-FR" sz="2400" smtClean="0"/>
            </a:lvl2pPr>
            <a:lvl3pPr>
              <a:defRPr lang="fr-FR" sz="2000" smtClean="0"/>
            </a:lvl3pPr>
            <a:lvl4pPr>
              <a:defRPr lang="fr-FR" sz="1800" smtClean="0"/>
            </a:lvl4pPr>
            <a:lvl5pPr>
              <a:defRPr lang="fr-FR" sz="1500"/>
            </a:lvl5pPr>
          </a:lstStyle>
          <a:p>
            <a:pPr lvl="4"/>
            <a:r>
              <a:rPr lang="fr-FR" dirty="0"/>
              <a:t>Cliquez pour saisir le texte ou ajouter un élément graphique</a:t>
            </a:r>
          </a:p>
        </p:txBody>
      </p:sp>
      <p:sp>
        <p:nvSpPr>
          <p:cNvPr id="30" name="Espace réservé du contenu 3"/>
          <p:cNvSpPr>
            <a:spLocks noGrp="1"/>
          </p:cNvSpPr>
          <p:nvPr>
            <p:ph sz="half" idx="29" hasCustomPrompt="1"/>
          </p:nvPr>
        </p:nvSpPr>
        <p:spPr>
          <a:xfrm>
            <a:off x="6311741" y="3743326"/>
            <a:ext cx="4415425" cy="1381125"/>
          </a:xfrm>
          <a:ln w="6350">
            <a:solidFill>
              <a:srgbClr val="000000">
                <a:alpha val="20000"/>
              </a:srgbClr>
            </a:solidFill>
          </a:ln>
        </p:spPr>
        <p:txBody>
          <a:bodyPr vert="horz" lIns="0" tIns="45720" rIns="252000" bIns="45720" rtlCol="0">
            <a:noAutofit/>
          </a:bodyPr>
          <a:lstStyle>
            <a:lvl1pPr>
              <a:defRPr lang="fr-FR" sz="2800" baseline="0" smtClean="0"/>
            </a:lvl1pPr>
            <a:lvl2pPr>
              <a:defRPr lang="fr-FR" sz="2400" smtClean="0"/>
            </a:lvl2pPr>
            <a:lvl3pPr>
              <a:defRPr lang="fr-FR" sz="2000" smtClean="0"/>
            </a:lvl3pPr>
            <a:lvl4pPr>
              <a:defRPr lang="fr-FR" sz="1800" smtClean="0"/>
            </a:lvl4pPr>
            <a:lvl5pPr>
              <a:defRPr lang="fr-FR" sz="1500"/>
            </a:lvl5pPr>
          </a:lstStyle>
          <a:p>
            <a:pPr lvl="4"/>
            <a:r>
              <a:rPr lang="fr-FR" dirty="0"/>
              <a:t>Cliquez pour saisir le texte ou ajouter un élément graphique</a:t>
            </a:r>
          </a:p>
        </p:txBody>
      </p:sp>
    </p:spTree>
    <p:extLst>
      <p:ext uri="{BB962C8B-B14F-4D97-AF65-F5344CB8AC3E}">
        <p14:creationId xmlns:p14="http://schemas.microsoft.com/office/powerpoint/2010/main" val="2435856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Contact">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343825" y="2678401"/>
            <a:ext cx="5903370" cy="492443"/>
          </a:xfrm>
          <a:ln>
            <a:noFill/>
          </a:ln>
        </p:spPr>
        <p:txBody>
          <a:bodyPr anchor="b" anchorCtr="0">
            <a:spAutoFit/>
          </a:bodyPr>
          <a:lstStyle>
            <a:lvl1pPr>
              <a:defRPr sz="2600"/>
            </a:lvl1pPr>
          </a:lstStyle>
          <a:p>
            <a:r>
              <a:rPr lang="fr-FR" dirty="0"/>
              <a:t>contact</a:t>
            </a:r>
          </a:p>
        </p:txBody>
      </p:sp>
      <p:sp>
        <p:nvSpPr>
          <p:cNvPr id="3" name="Sous-titre 2"/>
          <p:cNvSpPr>
            <a:spLocks noGrp="1"/>
          </p:cNvSpPr>
          <p:nvPr>
            <p:ph type="subTitle" idx="1" hasCustomPrompt="1"/>
          </p:nvPr>
        </p:nvSpPr>
        <p:spPr>
          <a:xfrm>
            <a:off x="1727775" y="3140969"/>
            <a:ext cx="3935925" cy="261610"/>
          </a:xfrm>
          <a:ln>
            <a:noFill/>
          </a:ln>
        </p:spPr>
        <p:txBody>
          <a:bodyPr>
            <a:spAutoFit/>
          </a:bodyPr>
          <a:lstStyle>
            <a:lvl1pPr marL="0" indent="0" algn="l">
              <a:buNone/>
              <a:defRPr lang="fr-FR" sz="1100" b="0" i="0" u="none" strike="noStrike" baseline="0" smtClean="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z="1100" b="0" i="0" u="none" strike="noStrike" baseline="0" dirty="0">
                <a:latin typeface="ArialMT"/>
              </a:rPr>
              <a:t>Nom du contact</a:t>
            </a:r>
            <a:endParaRPr lang="fr-FR" dirty="0"/>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1928" y="5950800"/>
            <a:ext cx="2495675" cy="632930"/>
          </a:xfrm>
          <a:prstGeom prst="rect">
            <a:avLst/>
          </a:prstGeom>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16218" y="5684400"/>
            <a:ext cx="827490" cy="798456"/>
          </a:xfrm>
          <a:prstGeom prst="rect">
            <a:avLst/>
          </a:prstGeom>
        </p:spPr>
      </p:pic>
      <p:pic>
        <p:nvPicPr>
          <p:cNvPr id="12" name="Imag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672992" y="0"/>
            <a:ext cx="7517421" cy="6858000"/>
          </a:xfrm>
          <a:prstGeom prst="rect">
            <a:avLst/>
          </a:prstGeom>
        </p:spPr>
      </p:pic>
      <p:pic>
        <p:nvPicPr>
          <p:cNvPr id="13" name="Imag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819391" y="5836800"/>
            <a:ext cx="827490" cy="798456"/>
          </a:xfrm>
          <a:prstGeom prst="rect">
            <a:avLst/>
          </a:prstGeom>
        </p:spPr>
      </p:pic>
    </p:spTree>
    <p:extLst>
      <p:ext uri="{BB962C8B-B14F-4D97-AF65-F5344CB8AC3E}">
        <p14:creationId xmlns:p14="http://schemas.microsoft.com/office/powerpoint/2010/main" val="2104929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apositive Titre et sous-titre seul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fr-FR"/>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pic>
        <p:nvPicPr>
          <p:cNvPr id="19" name="Imag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20" name="Imag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21" name="Image 2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22"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23" name="Espace réservé du texte 15"/>
          <p:cNvSpPr>
            <a:spLocks noGrp="1"/>
          </p:cNvSpPr>
          <p:nvPr>
            <p:ph type="body" sz="quarter" idx="25" hasCustomPrompt="1"/>
          </p:nvPr>
        </p:nvSpPr>
        <p:spPr>
          <a:xfrm>
            <a:off x="1295831" y="565200"/>
            <a:ext cx="8830850" cy="288000"/>
          </a:xfrm>
        </p:spPr>
        <p:txBody>
          <a:bodyPr/>
          <a:lstStyle>
            <a:lvl1pPr>
              <a:defRPr/>
            </a:lvl1pPr>
          </a:lstStyle>
          <a:p>
            <a:pPr lvl="0"/>
            <a:r>
              <a:rPr lang="fr-FR" dirty="0"/>
              <a:t>Cliquez pour saisir le sous titre de la diapositive</a:t>
            </a:r>
          </a:p>
        </p:txBody>
      </p:sp>
    </p:spTree>
    <p:extLst>
      <p:ext uri="{BB962C8B-B14F-4D97-AF65-F5344CB8AC3E}">
        <p14:creationId xmlns:p14="http://schemas.microsoft.com/office/powerpoint/2010/main" val="2265112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e Titre seul">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a:t>Titre de la présentation</a:t>
            </a:r>
          </a:p>
        </p:txBody>
      </p:sp>
      <p:sp>
        <p:nvSpPr>
          <p:cNvPr id="5" name="Espace réservé du numéro de diapositive 4"/>
          <p:cNvSpPr>
            <a:spLocks noGrp="1"/>
          </p:cNvSpPr>
          <p:nvPr>
            <p:ph type="sldNum" sz="quarter" idx="12"/>
          </p:nvPr>
        </p:nvSpPr>
        <p:spPr/>
        <p:txBody>
          <a:bodyPr/>
          <a:lstStyle/>
          <a:p>
            <a:fld id="{3B06EBDD-958C-4AE8-A34D-C4DA2B38600E}" type="slidenum">
              <a:rPr lang="fr-FR" smtClean="0"/>
              <a:t>‹N°›</a:t>
            </a:fld>
            <a:endParaRPr lang="fr-FR"/>
          </a:p>
        </p:txBody>
      </p:sp>
      <p:sp>
        <p:nvSpPr>
          <p:cNvPr id="7"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Tree>
    <p:extLst>
      <p:ext uri="{BB962C8B-B14F-4D97-AF65-F5344CB8AC3E}">
        <p14:creationId xmlns:p14="http://schemas.microsoft.com/office/powerpoint/2010/main" val="1983153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Diapositive 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a:t>Titre de la présentation</a:t>
            </a:r>
          </a:p>
        </p:txBody>
      </p:sp>
      <p:sp>
        <p:nvSpPr>
          <p:cNvPr id="4" name="Espace réservé du numéro de diapositive 3"/>
          <p:cNvSpPr>
            <a:spLocks noGrp="1"/>
          </p:cNvSpPr>
          <p:nvPr>
            <p:ph type="sldNum" sz="quarter" idx="12"/>
          </p:nvPr>
        </p:nvSpPr>
        <p:spPr/>
        <p:txBody>
          <a:bodyPr/>
          <a:lstStyle/>
          <a:p>
            <a:fld id="{3B06EBDD-958C-4AE8-A34D-C4DA2B38600E}" type="slidenum">
              <a:rPr lang="fr-FR" smtClean="0"/>
              <a:t>‹N°›</a:t>
            </a:fld>
            <a:endParaRPr lang="fr-FR" dirty="0"/>
          </a:p>
        </p:txBody>
      </p:sp>
    </p:spTree>
    <p:extLst>
      <p:ext uri="{BB962C8B-B14F-4D97-AF65-F5344CB8AC3E}">
        <p14:creationId xmlns:p14="http://schemas.microsoft.com/office/powerpoint/2010/main" val="908077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3802" y="1122363"/>
            <a:ext cx="914281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3802" y="3602038"/>
            <a:ext cx="914281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3F33DE95-97AD-494F-AD62-AF7291898B3A}" type="datetime1">
              <a:rPr lang="fr-FR" smtClean="0">
                <a:solidFill>
                  <a:prstClr val="black">
                    <a:tint val="75000"/>
                  </a:prstClr>
                </a:solidFill>
              </a:rPr>
              <a:pPr/>
              <a:t>06/01/2020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6" name="Espace réservé du numéro de diapositive 5"/>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405066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8EC856B-ABE3-4B33-9B32-5517EBCF55E4}" type="datetime1">
              <a:rPr lang="fr-FR" smtClean="0">
                <a:solidFill>
                  <a:prstClr val="black">
                    <a:tint val="75000"/>
                  </a:prstClr>
                </a:solidFill>
              </a:rPr>
              <a:pPr/>
              <a:t>06/01/2020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6" name="Espace réservé du numéro de diapositive 5"/>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94174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741" y="1709738"/>
            <a:ext cx="10514231"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741" y="4589465"/>
            <a:ext cx="1051423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87BD9E6-9967-4F5E-BB29-3A1F1EF90DE6}" type="datetime1">
              <a:rPr lang="fr-FR" smtClean="0">
                <a:solidFill>
                  <a:prstClr val="black">
                    <a:tint val="75000"/>
                  </a:prstClr>
                </a:solidFill>
              </a:rPr>
              <a:pPr/>
              <a:t>06/01/2020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6" name="Espace réservé du numéro de diapositive 5"/>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21753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091" y="1825625"/>
            <a:ext cx="5180926"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1396" y="1825625"/>
            <a:ext cx="5180926"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07B629F-5E9A-4FD2-BDB8-74A903B83A2E}" type="datetime1">
              <a:rPr lang="fr-FR" smtClean="0">
                <a:solidFill>
                  <a:prstClr val="black">
                    <a:tint val="75000"/>
                  </a:prstClr>
                </a:solidFill>
              </a:rPr>
              <a:pPr/>
              <a:t>06/01/2020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7" name="Espace réservé du numéro de diapositive 6"/>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90837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avec Marianne 2">
    <p:bg>
      <p:bgPr>
        <a:solidFill>
          <a:schemeClr val="bg1"/>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2992" y="0"/>
            <a:ext cx="7517420" cy="6858000"/>
          </a:xfrm>
          <a:prstGeom prst="rect">
            <a:avLst/>
          </a:prstGeom>
        </p:spPr>
      </p:pic>
      <p:sp>
        <p:nvSpPr>
          <p:cNvPr id="2" name="Titre 1"/>
          <p:cNvSpPr>
            <a:spLocks noGrp="1"/>
          </p:cNvSpPr>
          <p:nvPr>
            <p:ph type="ctrTitle" hasCustomPrompt="1"/>
          </p:nvPr>
        </p:nvSpPr>
        <p:spPr>
          <a:xfrm>
            <a:off x="1439813" y="2685041"/>
            <a:ext cx="5903370" cy="738664"/>
          </a:xfrm>
        </p:spPr>
        <p:txBody>
          <a:bodyPr anchor="b" anchorCtr="0">
            <a:spAutoFit/>
          </a:bodyPr>
          <a:lstStyle>
            <a:lvl1pPr>
              <a:defRPr sz="2100"/>
            </a:lvl1pPr>
          </a:lstStyle>
          <a:p>
            <a:r>
              <a:rPr lang="fr-FR" dirty="0"/>
              <a:t>CLIQUEZ POUR SAISIR LE titre de la présentation</a:t>
            </a:r>
          </a:p>
        </p:txBody>
      </p:sp>
      <p:sp>
        <p:nvSpPr>
          <p:cNvPr id="3" name="Sous-titre 2"/>
          <p:cNvSpPr>
            <a:spLocks noGrp="1"/>
          </p:cNvSpPr>
          <p:nvPr>
            <p:ph type="subTitle" idx="1" hasCustomPrompt="1"/>
          </p:nvPr>
        </p:nvSpPr>
        <p:spPr>
          <a:xfrm>
            <a:off x="1439812" y="3408001"/>
            <a:ext cx="4319918" cy="307777"/>
          </a:xfrm>
        </p:spPr>
        <p:txBody>
          <a:bodyPr>
            <a:spAutoFit/>
          </a:bodyPr>
          <a:lstStyle>
            <a:lvl1pPr marL="0" indent="0" algn="l">
              <a:buNone/>
              <a:defRPr sz="14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saisir le sous-titre</a:t>
            </a: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1928" y="5950800"/>
            <a:ext cx="2495675" cy="632930"/>
          </a:xfrm>
          <a:prstGeom prst="rect">
            <a:avLst/>
          </a:prstGeom>
        </p:spPr>
      </p:pic>
      <p:pic>
        <p:nvPicPr>
          <p:cNvPr id="11" name="Imag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16218" y="5684400"/>
            <a:ext cx="827490" cy="798456"/>
          </a:xfrm>
          <a:prstGeom prst="rect">
            <a:avLst/>
          </a:prstGeom>
        </p:spPr>
      </p:pic>
    </p:spTree>
    <p:extLst>
      <p:ext uri="{BB962C8B-B14F-4D97-AF65-F5344CB8AC3E}">
        <p14:creationId xmlns:p14="http://schemas.microsoft.com/office/powerpoint/2010/main" val="1081440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679" y="365126"/>
            <a:ext cx="10514231" cy="1325563"/>
          </a:xfrm>
        </p:spPr>
        <p:txBody>
          <a:bodyPr/>
          <a:lstStyle/>
          <a:p>
            <a:r>
              <a:rPr lang="fr-FR"/>
              <a:t>Modifiez le style du titre</a:t>
            </a:r>
          </a:p>
        </p:txBody>
      </p:sp>
      <p:sp>
        <p:nvSpPr>
          <p:cNvPr id="3" name="Espace réservé du texte 2"/>
          <p:cNvSpPr>
            <a:spLocks noGrp="1"/>
          </p:cNvSpPr>
          <p:nvPr>
            <p:ph type="body" idx="1"/>
          </p:nvPr>
        </p:nvSpPr>
        <p:spPr>
          <a:xfrm>
            <a:off x="839680" y="1681163"/>
            <a:ext cx="515711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680" y="2505075"/>
            <a:ext cx="5157115"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1397" y="1681163"/>
            <a:ext cx="518251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1397" y="2505075"/>
            <a:ext cx="5182513"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CDC7460-DD2B-406B-9120-81A35348757B}" type="datetime1">
              <a:rPr lang="fr-FR" smtClean="0">
                <a:solidFill>
                  <a:prstClr val="black">
                    <a:tint val="75000"/>
                  </a:prstClr>
                </a:solidFill>
              </a:rPr>
              <a:pPr/>
              <a:t>06/01/2020</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9" name="Espace réservé du numéro de diapositive 8"/>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2031484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8F20F55-65E1-4066-90FF-5535167B2083}" type="datetime1">
              <a:rPr lang="fr-FR" smtClean="0">
                <a:solidFill>
                  <a:prstClr val="black">
                    <a:tint val="75000"/>
                  </a:prstClr>
                </a:solidFill>
              </a:rPr>
              <a:pPr/>
              <a:t>06/01/2020</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5" name="Espace réservé du numéro de diapositive 4"/>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85930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9BEC030-81DE-4B42-ADA5-074E5A04F205}" type="datetime1">
              <a:rPr lang="fr-FR" smtClean="0">
                <a:solidFill>
                  <a:prstClr val="black">
                    <a:tint val="75000"/>
                  </a:prstClr>
                </a:solidFill>
              </a:rPr>
              <a:pPr/>
              <a:t>06/01/2020</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4" name="Espace réservé du numéro de diapositive 3"/>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143105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679" y="457200"/>
            <a:ext cx="393172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679" y="2057400"/>
            <a:ext cx="39317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3401D73-2D7D-47F2-8727-094A24D036F6}" type="datetime1">
              <a:rPr lang="fr-FR" smtClean="0">
                <a:solidFill>
                  <a:prstClr val="black">
                    <a:tint val="75000"/>
                  </a:prstClr>
                </a:solidFill>
              </a:rPr>
              <a:pPr/>
              <a:t>06/01/2020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7" name="Espace réservé du numéro de diapositive 6"/>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75300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679" y="457200"/>
            <a:ext cx="393172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2513" y="987426"/>
            <a:ext cx="617139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679" y="2057400"/>
            <a:ext cx="39317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5570BFC-C7AF-4B18-AF24-DA3E9E8E9952}" type="datetime1">
              <a:rPr lang="fr-FR" smtClean="0">
                <a:solidFill>
                  <a:prstClr val="black">
                    <a:tint val="75000"/>
                  </a:prstClr>
                </a:solidFill>
              </a:rPr>
              <a:pPr/>
              <a:t>06/01/2020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7" name="Espace réservé du numéro de diapositive 6"/>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670966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99C2779-60B5-48CA-83D9-E7CE0208CD63}" type="datetime1">
              <a:rPr lang="fr-FR" smtClean="0">
                <a:solidFill>
                  <a:prstClr val="black">
                    <a:tint val="75000"/>
                  </a:prstClr>
                </a:solidFill>
              </a:rPr>
              <a:pPr/>
              <a:t>06/01/2020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6" name="Espace réservé du numéro de diapositive 5"/>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7722181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3765" y="365125"/>
            <a:ext cx="2628558"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092" y="365125"/>
            <a:ext cx="7733293"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C3702C-9278-48CD-BF38-813D3B216BFF}" type="datetime1">
              <a:rPr lang="fr-FR" smtClean="0">
                <a:solidFill>
                  <a:prstClr val="black">
                    <a:tint val="75000"/>
                  </a:prstClr>
                </a:solidFill>
              </a:rPr>
              <a:pPr/>
              <a:t>06/01/2020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r>
              <a:rPr lang="fr-FR">
                <a:solidFill>
                  <a:prstClr val="black">
                    <a:tint val="75000"/>
                  </a:prstClr>
                </a:solidFill>
              </a:rPr>
              <a:t>Cabinet du Ministre de l'Action et des comptes publics</a:t>
            </a:r>
          </a:p>
        </p:txBody>
      </p:sp>
      <p:sp>
        <p:nvSpPr>
          <p:cNvPr id="6" name="Espace réservé du numéro de diapositive 5"/>
          <p:cNvSpPr>
            <a:spLocks noGrp="1"/>
          </p:cNvSpPr>
          <p:nvPr>
            <p:ph type="sldNum" sz="quarter" idx="12"/>
          </p:nvPr>
        </p:nvSpPr>
        <p:spPr/>
        <p:txBody>
          <a:body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59722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sans Marianne">
    <p:bg>
      <p:bgPr>
        <a:solidFill>
          <a:schemeClr val="bg1"/>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2992" y="0"/>
            <a:ext cx="7517421" cy="6858000"/>
          </a:xfrm>
          <a:prstGeom prst="rect">
            <a:avLst/>
          </a:prstGeom>
        </p:spPr>
      </p:pic>
      <p:sp>
        <p:nvSpPr>
          <p:cNvPr id="3" name="Sous-titre 2"/>
          <p:cNvSpPr>
            <a:spLocks noGrp="1"/>
          </p:cNvSpPr>
          <p:nvPr>
            <p:ph type="subTitle" idx="1" hasCustomPrompt="1"/>
          </p:nvPr>
        </p:nvSpPr>
        <p:spPr>
          <a:xfrm>
            <a:off x="1439812" y="3408001"/>
            <a:ext cx="4319918" cy="307777"/>
          </a:xfrm>
        </p:spPr>
        <p:txBody>
          <a:bodyPr>
            <a:spAutoFit/>
          </a:bodyPr>
          <a:lstStyle>
            <a:lvl1pPr marL="0" indent="0" algn="l">
              <a:buNone/>
              <a:defRPr sz="14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saisir le sous-titre</a:t>
            </a:r>
          </a:p>
        </p:txBody>
      </p:sp>
      <p:sp>
        <p:nvSpPr>
          <p:cNvPr id="4" name="Espace réservé du pied de page 3"/>
          <p:cNvSpPr>
            <a:spLocks noGrp="1"/>
          </p:cNvSpPr>
          <p:nvPr>
            <p:ph type="ftr" sz="quarter" idx="10"/>
          </p:nvPr>
        </p:nvSpPr>
        <p:spPr/>
        <p:txBody>
          <a:bodyPr/>
          <a:lstStyle/>
          <a:p>
            <a:r>
              <a:rPr lang="fr-FR"/>
              <a:t>Titre de la présentation</a:t>
            </a:r>
          </a:p>
        </p:txBody>
      </p:sp>
      <p:sp>
        <p:nvSpPr>
          <p:cNvPr id="5" name="Espace réservé du numéro de diapositive 4"/>
          <p:cNvSpPr>
            <a:spLocks noGrp="1"/>
          </p:cNvSpPr>
          <p:nvPr>
            <p:ph type="sldNum" sz="quarter" idx="11"/>
          </p:nvPr>
        </p:nvSpPr>
        <p:spPr/>
        <p:txBody>
          <a:bodyPr/>
          <a:lstStyle/>
          <a:p>
            <a:fld id="{3B06EBDD-958C-4AE8-A34D-C4DA2B38600E}" type="slidenum">
              <a:rPr lang="fr-FR" smtClean="0"/>
              <a:pPr/>
              <a:t>‹N°›</a:t>
            </a:fld>
            <a:endParaRPr lang="fr-FR"/>
          </a:p>
        </p:txBody>
      </p:sp>
      <p:sp>
        <p:nvSpPr>
          <p:cNvPr id="9" name="Titre 1"/>
          <p:cNvSpPr>
            <a:spLocks noGrp="1"/>
          </p:cNvSpPr>
          <p:nvPr>
            <p:ph type="ctrTitle" hasCustomPrompt="1"/>
          </p:nvPr>
        </p:nvSpPr>
        <p:spPr>
          <a:xfrm>
            <a:off x="1439813" y="2685041"/>
            <a:ext cx="5903370" cy="738664"/>
          </a:xfrm>
        </p:spPr>
        <p:txBody>
          <a:bodyPr anchor="b" anchorCtr="0">
            <a:spAutoFit/>
          </a:bodyPr>
          <a:lstStyle>
            <a:lvl1pPr>
              <a:defRPr sz="2100"/>
            </a:lvl1pPr>
          </a:lstStyle>
          <a:p>
            <a:r>
              <a:rPr lang="fr-FR" dirty="0"/>
              <a:t>CLIQUEZ POUR SAISIR LE titre de la présentation</a:t>
            </a: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48240" y="536799"/>
            <a:ext cx="1343825" cy="340808"/>
          </a:xfrm>
          <a:prstGeom prst="rect">
            <a:avLst/>
          </a:prstGeom>
        </p:spPr>
      </p:pic>
    </p:spTree>
    <p:extLst>
      <p:ext uri="{BB962C8B-B14F-4D97-AF65-F5344CB8AC3E}">
        <p14:creationId xmlns:p14="http://schemas.microsoft.com/office/powerpoint/2010/main" val="3760524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Sommaire">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104058" y="396000"/>
            <a:ext cx="7870975" cy="384000"/>
          </a:xfrm>
        </p:spPr>
        <p:txBody>
          <a:bodyPr/>
          <a:lstStyle>
            <a:lvl1pPr>
              <a:defRPr/>
            </a:lvl1pPr>
          </a:lstStyle>
          <a:p>
            <a:r>
              <a:rPr lang="fr-FR" dirty="0"/>
              <a:t>Cliquez pour saisir le titre du sommaire</a:t>
            </a:r>
          </a:p>
        </p:txBody>
      </p:sp>
      <p:sp>
        <p:nvSpPr>
          <p:cNvPr id="3" name="Espace réservé du contenu 2"/>
          <p:cNvSpPr>
            <a:spLocks noGrp="1"/>
          </p:cNvSpPr>
          <p:nvPr>
            <p:ph idx="1" hasCustomPrompt="1"/>
          </p:nvPr>
        </p:nvSpPr>
        <p:spPr>
          <a:xfrm>
            <a:off x="1055918" y="1411201"/>
            <a:ext cx="7341923" cy="4436653"/>
          </a:xfrm>
        </p:spPr>
        <p:txBody>
          <a:bodyPr/>
          <a:lstStyle>
            <a:lvl1pPr>
              <a:tabLst>
                <a:tab pos="1080000" algn="r"/>
                <a:tab pos="3888000" algn="l"/>
              </a:tabLst>
              <a:defRPr/>
            </a:lvl1pPr>
            <a:lvl2pPr>
              <a:tabLst>
                <a:tab pos="1080000" algn="r"/>
                <a:tab pos="4860000" algn="l"/>
              </a:tabLst>
              <a:defRPr/>
            </a:lvl2pPr>
            <a:lvl3pPr marL="180000">
              <a:tabLst>
                <a:tab pos="482400" algn="r"/>
                <a:tab pos="626400" algn="l"/>
                <a:tab pos="4860000" algn="l"/>
              </a:tabLst>
              <a:defRPr/>
            </a:lvl3pPr>
            <a:lvl4pPr marL="180000">
              <a:tabLst>
                <a:tab pos="482400" algn="r"/>
                <a:tab pos="626400" algn="l"/>
                <a:tab pos="4860000" algn="l"/>
              </a:tabLst>
              <a:defRPr/>
            </a:lvl4pPr>
            <a:lvl5pPr>
              <a:tabLst>
                <a:tab pos="1080000" algn="r"/>
                <a:tab pos="5220000" algn="l"/>
              </a:tabLst>
              <a:defRPr/>
            </a:lvl5pPr>
          </a:lstStyle>
          <a:p>
            <a:pPr lvl="0"/>
            <a:r>
              <a:rPr lang="fr-FR" dirty="0"/>
              <a:t>Cliquez pour saisir le sommaire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3"/>
            <a:endParaRPr lang="fr-FR" dirty="0"/>
          </a:p>
        </p:txBody>
      </p:sp>
      <p:sp>
        <p:nvSpPr>
          <p:cNvPr id="5" name="Espace réservé du pied de page 4"/>
          <p:cNvSpPr>
            <a:spLocks noGrp="1"/>
          </p:cNvSpPr>
          <p:nvPr>
            <p:ph type="ftr" sz="quarter" idx="11"/>
          </p:nvPr>
        </p:nvSpPr>
        <p:spPr/>
        <p:txBody>
          <a:bodyPr/>
          <a:lstStyle/>
          <a:p>
            <a:r>
              <a:rPr lang="fr-FR"/>
              <a:t>Titre de la présentation</a:t>
            </a:r>
          </a:p>
        </p:txBody>
      </p:sp>
      <p:sp>
        <p:nvSpPr>
          <p:cNvPr id="6" name="Espace réservé du numéro de diapositive 5"/>
          <p:cNvSpPr>
            <a:spLocks noGrp="1"/>
          </p:cNvSpPr>
          <p:nvPr>
            <p:ph type="sldNum" sz="quarter" idx="12"/>
          </p:nvPr>
        </p:nvSpPr>
        <p:spPr>
          <a:xfrm>
            <a:off x="47994" y="6309321"/>
            <a:ext cx="732470" cy="365125"/>
          </a:xfrm>
        </p:spPr>
        <p:txBody>
          <a:bodyPr/>
          <a:lstStyle/>
          <a:p>
            <a:fld id="{3B06EBDD-958C-4AE8-A34D-C4DA2B38600E}" type="slidenum">
              <a:rPr lang="fr-FR" smtClean="0"/>
              <a:t>‹N°›</a:t>
            </a:fld>
            <a:endParaRPr lang="fr-F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52691" y="0"/>
            <a:ext cx="3837723" cy="6858000"/>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48240" y="536799"/>
            <a:ext cx="1343825" cy="340808"/>
          </a:xfrm>
          <a:prstGeom prst="rect">
            <a:avLst/>
          </a:prstGeom>
        </p:spPr>
      </p:pic>
      <p:pic>
        <p:nvPicPr>
          <p:cNvPr id="8" name="Imag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spTree>
    <p:extLst>
      <p:ext uri="{BB962C8B-B14F-4D97-AF65-F5344CB8AC3E}">
        <p14:creationId xmlns:p14="http://schemas.microsoft.com/office/powerpoint/2010/main" val="270613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e 1 Contenu texte ou graphique">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2058" y="340850"/>
            <a:ext cx="9023273" cy="288000"/>
          </a:xfrm>
        </p:spPr>
        <p:txBody>
          <a:bodyPr/>
          <a:lstStyle>
            <a:lvl1pPr>
              <a:defRPr/>
            </a:lvl1pPr>
          </a:lstStyle>
          <a:p>
            <a:r>
              <a:rPr lang="fr-FR" dirty="0"/>
              <a:t>CLIQUEZ POUR SAISIR LE Titre de la diapositive</a:t>
            </a:r>
          </a:p>
        </p:txBody>
      </p:sp>
      <p:sp>
        <p:nvSpPr>
          <p:cNvPr id="6" name="Espace réservé du pied de page 5"/>
          <p:cNvSpPr>
            <a:spLocks noGrp="1"/>
          </p:cNvSpPr>
          <p:nvPr>
            <p:ph type="ftr" sz="quarter" idx="11"/>
          </p:nvPr>
        </p:nvSpPr>
        <p:spPr/>
        <p:txBody>
          <a:bodyPr/>
          <a:lstStyle/>
          <a:p>
            <a:r>
              <a:rPr lang="fr-FR" dirty="0"/>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sp>
        <p:nvSpPr>
          <p:cNvPr id="16" name="Espace réservé du texte 15"/>
          <p:cNvSpPr>
            <a:spLocks noGrp="1"/>
          </p:cNvSpPr>
          <p:nvPr>
            <p:ph type="body" sz="quarter" idx="17" hasCustomPrompt="1"/>
          </p:nvPr>
        </p:nvSpPr>
        <p:spPr>
          <a:xfrm>
            <a:off x="1295831" y="565200"/>
            <a:ext cx="8830850" cy="288000"/>
          </a:xfrm>
        </p:spPr>
        <p:txBody>
          <a:bodyPr/>
          <a:lstStyle>
            <a:lvl1pPr>
              <a:defRPr baseline="0"/>
            </a:lvl1pPr>
          </a:lstStyle>
          <a:p>
            <a:pPr lvl="0"/>
            <a:r>
              <a:rPr lang="fr-FR" dirty="0"/>
              <a:t>Cliquez pour saisir le sous titre de la diapositive</a:t>
            </a: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pic>
        <p:nvPicPr>
          <p:cNvPr id="12" name="Imag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15" name="Image 1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sp>
        <p:nvSpPr>
          <p:cNvPr id="13" name="Espace réservé du contenu 3"/>
          <p:cNvSpPr>
            <a:spLocks noGrp="1"/>
          </p:cNvSpPr>
          <p:nvPr>
            <p:ph sz="half" idx="18" hasCustomPrompt="1"/>
          </p:nvPr>
        </p:nvSpPr>
        <p:spPr>
          <a:xfrm>
            <a:off x="325342" y="1046249"/>
            <a:ext cx="11419044" cy="5078325"/>
          </a:xfrm>
          <a:ln w="6350">
            <a:solidFill>
              <a:srgbClr val="000000">
                <a:alpha val="20000"/>
              </a:srgbClr>
            </a:solidFill>
          </a:ln>
        </p:spPr>
        <p:txBody>
          <a:bodyPr vert="horz" lIns="0" tIns="45720" rIns="252000" bIns="45720" rtlCol="0">
            <a:noAutofit/>
          </a:bodyPr>
          <a:lstStyle>
            <a:lvl1pPr>
              <a:defRPr lang="fr-FR" sz="1500" baseline="0" smtClean="0"/>
            </a:lvl1pPr>
            <a:lvl2pPr>
              <a:defRPr lang="fr-FR" sz="2400" smtClean="0"/>
            </a:lvl2pPr>
            <a:lvl3pPr>
              <a:defRPr lang="fr-FR" sz="2000" smtClean="0"/>
            </a:lvl3pPr>
            <a:lvl4pPr>
              <a:defRPr lang="fr-FR" sz="1800" smtClean="0"/>
            </a:lvl4pPr>
            <a:lvl5pPr>
              <a:defRPr lang="fr-FR" sz="1800"/>
            </a:lvl5pPr>
          </a:lstStyle>
          <a:p>
            <a:pPr lvl="0"/>
            <a:r>
              <a:rPr lang="fr-FR" dirty="0"/>
              <a:t>Cliquez pour saisir le teste</a:t>
            </a:r>
          </a:p>
        </p:txBody>
      </p:sp>
    </p:spTree>
    <p:extLst>
      <p:ext uri="{BB962C8B-B14F-4D97-AF65-F5344CB8AC3E}">
        <p14:creationId xmlns:p14="http://schemas.microsoft.com/office/powerpoint/2010/main" val="1833624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e 2 Contenus textes ou graphiques">
    <p:bg>
      <p:bgPr>
        <a:solidFill>
          <a:schemeClr val="bg1"/>
        </a:solidFill>
        <a:effectLst/>
      </p:bgPr>
    </p:bg>
    <p:spTree>
      <p:nvGrpSpPr>
        <p:cNvPr id="1" name=""/>
        <p:cNvGrpSpPr/>
        <p:nvPr/>
      </p:nvGrpSpPr>
      <p:grpSpPr>
        <a:xfrm>
          <a:off x="0" y="0"/>
          <a:ext cx="0" cy="0"/>
          <a:chOff x="0" y="0"/>
          <a:chExt cx="0" cy="0"/>
        </a:xfrm>
      </p:grpSpPr>
      <p:sp>
        <p:nvSpPr>
          <p:cNvPr id="4" name="Espace réservé du contenu 3"/>
          <p:cNvSpPr>
            <a:spLocks noGrp="1"/>
          </p:cNvSpPr>
          <p:nvPr>
            <p:ph sz="half" idx="2" hasCustomPrompt="1"/>
          </p:nvPr>
        </p:nvSpPr>
        <p:spPr>
          <a:xfrm>
            <a:off x="6239188" y="1674900"/>
            <a:ext cx="4415425" cy="3989300"/>
          </a:xfrm>
          <a:ln w="6350">
            <a:solidFill>
              <a:srgbClr val="000000">
                <a:alpha val="20000"/>
              </a:srgbClr>
            </a:solidFill>
          </a:ln>
        </p:spPr>
        <p:txBody>
          <a:bodyPr vert="horz" lIns="0" tIns="45720" rIns="252000" bIns="45720" rtlCol="0">
            <a:noAutofit/>
          </a:bodyPr>
          <a:lstStyle>
            <a:lvl1pPr>
              <a:defRPr lang="fr-FR" sz="1500" smtClean="0"/>
            </a:lvl1pPr>
            <a:lvl2pPr>
              <a:defRPr lang="fr-FR" sz="2400" smtClean="0"/>
            </a:lvl2pPr>
            <a:lvl3pPr>
              <a:defRPr lang="fr-FR" sz="2000" smtClean="0"/>
            </a:lvl3pPr>
            <a:lvl4pPr>
              <a:defRPr lang="fr-FR" sz="1800" smtClean="0"/>
            </a:lvl4pPr>
            <a:lvl5pPr>
              <a:defRPr lang="fr-FR" sz="1800"/>
            </a:lvl5pPr>
          </a:lstStyle>
          <a:p>
            <a:pPr lvl="0"/>
            <a:r>
              <a:rPr lang="fr-FR" dirty="0"/>
              <a:t>Cliquez pour saisir le texte ou ajouter un élément graphique</a:t>
            </a:r>
          </a:p>
        </p:txBody>
      </p:sp>
      <p:sp>
        <p:nvSpPr>
          <p:cNvPr id="6" name="Espace réservé du pied de page 5"/>
          <p:cNvSpPr>
            <a:spLocks noGrp="1"/>
          </p:cNvSpPr>
          <p:nvPr>
            <p:ph type="ftr" sz="quarter" idx="11"/>
          </p:nvPr>
        </p:nvSpPr>
        <p:spPr/>
        <p:txBody>
          <a:bodyPr/>
          <a:lstStyle/>
          <a:p>
            <a:r>
              <a:rPr lang="fr-FR"/>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sp>
        <p:nvSpPr>
          <p:cNvPr id="9" name="Espace réservé du contenu 2"/>
          <p:cNvSpPr>
            <a:spLocks noGrp="1"/>
          </p:cNvSpPr>
          <p:nvPr>
            <p:ph sz="half" idx="13"/>
          </p:nvPr>
        </p:nvSpPr>
        <p:spPr>
          <a:xfrm>
            <a:off x="1415816" y="1422901"/>
            <a:ext cx="4415916" cy="211203"/>
          </a:xfrm>
          <a:solidFill>
            <a:schemeClr val="bg2"/>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sp>
        <p:nvSpPr>
          <p:cNvPr id="10" name="Espace réservé du contenu 2"/>
          <p:cNvSpPr>
            <a:spLocks noGrp="1"/>
          </p:cNvSpPr>
          <p:nvPr>
            <p:ph sz="half" idx="14"/>
          </p:nvPr>
        </p:nvSpPr>
        <p:spPr>
          <a:xfrm>
            <a:off x="6238697" y="1422901"/>
            <a:ext cx="4415916" cy="211203"/>
          </a:xfrm>
          <a:solidFill>
            <a:schemeClr val="bg2"/>
          </a:solidFill>
          <a:ln w="6350">
            <a:solidFill>
              <a:srgbClr val="000000">
                <a:alpha val="20000"/>
              </a:srgbClr>
            </a:solidFill>
          </a:ln>
        </p:spPr>
        <p:txBody>
          <a:bodyPr tIns="36000" bIns="36000" anchor="ctr" anchorCtr="0">
            <a:spAutoFit/>
          </a:bodyPr>
          <a:lstStyle>
            <a:lvl1pPr algn="ctr">
              <a:spcBef>
                <a:spcPts val="0"/>
              </a:spcBef>
              <a:defRPr sz="900" b="0">
                <a:solidFill>
                  <a:schemeClr val="bg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p:txBody>
      </p:sp>
      <p:sp>
        <p:nvSpPr>
          <p:cNvPr id="15" name="Espace réservé du contenu 3"/>
          <p:cNvSpPr>
            <a:spLocks noGrp="1"/>
          </p:cNvSpPr>
          <p:nvPr>
            <p:ph sz="half" idx="16" hasCustomPrompt="1"/>
          </p:nvPr>
        </p:nvSpPr>
        <p:spPr>
          <a:xfrm>
            <a:off x="1415816" y="1674900"/>
            <a:ext cx="4415425" cy="3989300"/>
          </a:xfrm>
          <a:ln w="6350">
            <a:solidFill>
              <a:srgbClr val="000000">
                <a:alpha val="20000"/>
              </a:srgbClr>
            </a:solidFill>
          </a:ln>
        </p:spPr>
        <p:txBody>
          <a:bodyPr vert="horz" lIns="0" tIns="45720" rIns="252000" bIns="45720" rtlCol="0">
            <a:noAutofit/>
          </a:bodyPr>
          <a:lstStyle>
            <a:lvl1pPr>
              <a:defRPr lang="fr-FR" sz="1500" baseline="0" smtClean="0"/>
            </a:lvl1pPr>
            <a:lvl2pPr>
              <a:defRPr lang="fr-FR" sz="2400" smtClean="0"/>
            </a:lvl2pPr>
            <a:lvl3pPr>
              <a:defRPr lang="fr-FR" sz="2000" smtClean="0"/>
            </a:lvl3pPr>
            <a:lvl4pPr>
              <a:defRPr lang="fr-FR" sz="1800" smtClean="0"/>
            </a:lvl4pPr>
            <a:lvl5pPr>
              <a:defRPr lang="fr-FR" sz="1800"/>
            </a:lvl5pPr>
          </a:lstStyle>
          <a:p>
            <a:pPr lvl="0"/>
            <a:r>
              <a:rPr lang="fr-FR" dirty="0"/>
              <a:t>Cliquez pour saisir le texte ou ajouter un élément graphique</a:t>
            </a:r>
          </a:p>
        </p:txBody>
      </p:sp>
      <p:pic>
        <p:nvPicPr>
          <p:cNvPr id="16" name="Imag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17" name="Imag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18" name="Imag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19"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20" name="Espace réservé du texte 15"/>
          <p:cNvSpPr>
            <a:spLocks noGrp="1"/>
          </p:cNvSpPr>
          <p:nvPr>
            <p:ph type="body" sz="quarter" idx="17" hasCustomPrompt="1"/>
          </p:nvPr>
        </p:nvSpPr>
        <p:spPr>
          <a:xfrm>
            <a:off x="1295831" y="565200"/>
            <a:ext cx="8830850" cy="288000"/>
          </a:xfrm>
        </p:spPr>
        <p:txBody>
          <a:bodyPr/>
          <a:lstStyle>
            <a:lvl1pPr>
              <a:defRPr baseline="0"/>
            </a:lvl1pPr>
          </a:lstStyle>
          <a:p>
            <a:pPr lvl="0"/>
            <a:r>
              <a:rPr lang="fr-FR" dirty="0"/>
              <a:t>Cliquez pour saisir le sous titre de la diapositive</a:t>
            </a:r>
          </a:p>
        </p:txBody>
      </p:sp>
    </p:spTree>
    <p:extLst>
      <p:ext uri="{BB962C8B-B14F-4D97-AF65-F5344CB8AC3E}">
        <p14:creationId xmlns:p14="http://schemas.microsoft.com/office/powerpoint/2010/main" val="420695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2 contenus texte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fr-FR" dirty="0"/>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dirty="0"/>
          </a:p>
        </p:txBody>
      </p:sp>
      <p:sp>
        <p:nvSpPr>
          <p:cNvPr id="11" name="Espace réservé du texte 10"/>
          <p:cNvSpPr>
            <a:spLocks noGrp="1"/>
          </p:cNvSpPr>
          <p:nvPr>
            <p:ph type="body" sz="quarter" idx="16" hasCustomPrompt="1"/>
          </p:nvPr>
        </p:nvSpPr>
        <p:spPr>
          <a:xfrm>
            <a:off x="623919" y="1170000"/>
            <a:ext cx="5279635" cy="2015936"/>
          </a:xfrm>
        </p:spPr>
        <p:txBody>
          <a:bodyPr wrap="square">
            <a:spAutoFit/>
          </a:bodyPr>
          <a:lstStyle>
            <a:lvl1pPr>
              <a:defRPr/>
            </a:lvl1pPr>
            <a:lvl3pPr marL="180000">
              <a:tabLst>
                <a:tab pos="482400" algn="r"/>
                <a:tab pos="626400" algn="l"/>
              </a:tabLst>
              <a:defRPr/>
            </a:lvl3pPr>
            <a:lvl4pPr marL="180000">
              <a:tabLst>
                <a:tab pos="482400" algn="r"/>
                <a:tab pos="626400" algn="l"/>
              </a:tabLst>
              <a:defRPr/>
            </a:lvl4pPr>
            <a:lvl5pPr>
              <a:defRPr/>
            </a:lvl5pPr>
            <a:lvl6pPr marL="288000">
              <a:defRPr/>
            </a:lvl6pPr>
            <a:lvl7pPr marL="734400">
              <a:defRPr/>
            </a:lvl7pPr>
            <a:lvl8pPr marL="1094400">
              <a:defRPr/>
            </a:lvl8pPr>
            <a:lvl9pPr>
              <a:defRPr/>
            </a:lvl9pPr>
          </a:lstStyle>
          <a:p>
            <a:pPr lvl="0"/>
            <a:r>
              <a:rPr lang="fr-FR" dirty="0"/>
              <a:t>Cliquez pour saisir le texte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a:p>
            <a:pPr lvl="6"/>
            <a:r>
              <a:rPr lang="fr-FR" dirty="0"/>
              <a:t>Septième niveau</a:t>
            </a:r>
          </a:p>
          <a:p>
            <a:pPr lvl="7"/>
            <a:r>
              <a:rPr lang="fr-FR" dirty="0"/>
              <a:t>Huitième niveau</a:t>
            </a:r>
          </a:p>
          <a:p>
            <a:pPr lvl="8"/>
            <a:r>
              <a:rPr lang="fr-FR" dirty="0"/>
              <a:t>Neuvième niveau</a:t>
            </a:r>
          </a:p>
          <a:p>
            <a:pPr lvl="6"/>
            <a:endParaRPr lang="fr-FR" dirty="0"/>
          </a:p>
        </p:txBody>
      </p:sp>
      <p:sp>
        <p:nvSpPr>
          <p:cNvPr id="10" name="Espace réservé du texte 10"/>
          <p:cNvSpPr>
            <a:spLocks noGrp="1"/>
          </p:cNvSpPr>
          <p:nvPr>
            <p:ph type="body" sz="quarter" idx="17" hasCustomPrompt="1"/>
          </p:nvPr>
        </p:nvSpPr>
        <p:spPr>
          <a:xfrm>
            <a:off x="5951225" y="1170000"/>
            <a:ext cx="5279635" cy="2015936"/>
          </a:xfrm>
        </p:spPr>
        <p:txBody>
          <a:bodyPr wrap="square">
            <a:spAutoFit/>
          </a:bodyPr>
          <a:lstStyle>
            <a:lvl3pPr marL="180000">
              <a:tabLst>
                <a:tab pos="482400" algn="r"/>
                <a:tab pos="626400" algn="l"/>
              </a:tabLst>
              <a:defRPr/>
            </a:lvl3pPr>
            <a:lvl4pPr marL="180000">
              <a:tabLst>
                <a:tab pos="482400" algn="r"/>
                <a:tab pos="626400" algn="l"/>
              </a:tabLst>
              <a:defRPr/>
            </a:lvl4pPr>
            <a:lvl5pPr>
              <a:defRPr/>
            </a:lvl5pPr>
            <a:lvl6pPr marL="288000">
              <a:defRPr/>
            </a:lvl6pPr>
            <a:lvl7pPr marL="734400">
              <a:defRPr/>
            </a:lvl7pPr>
            <a:lvl8pPr marL="1094400">
              <a:defRPr/>
            </a:lvl8pPr>
            <a:lvl9pPr>
              <a:defRPr/>
            </a:lvl9pPr>
          </a:lstStyle>
          <a:p>
            <a:pPr lvl="0"/>
            <a:r>
              <a:rPr lang="fr-FR" dirty="0"/>
              <a:t>Cliquez pour saisir le texte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a:p>
            <a:pPr lvl="6"/>
            <a:r>
              <a:rPr lang="fr-FR" dirty="0"/>
              <a:t>Septième niveau</a:t>
            </a:r>
          </a:p>
          <a:p>
            <a:pPr lvl="7"/>
            <a:r>
              <a:rPr lang="fr-FR" dirty="0"/>
              <a:t>Huitième niveau</a:t>
            </a:r>
          </a:p>
          <a:p>
            <a:pPr lvl="8"/>
            <a:r>
              <a:rPr lang="fr-FR" dirty="0"/>
              <a:t>Neuvième niveau</a:t>
            </a:r>
          </a:p>
          <a:p>
            <a:pPr lvl="6"/>
            <a:endParaRPr lang="fr-FR" dirty="0"/>
          </a:p>
        </p:txBody>
      </p:sp>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16" name="Imag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17" name="Imag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18"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19" name="Espace réservé du texte 15"/>
          <p:cNvSpPr>
            <a:spLocks noGrp="1"/>
          </p:cNvSpPr>
          <p:nvPr>
            <p:ph type="body" sz="quarter" idx="18" hasCustomPrompt="1"/>
          </p:nvPr>
        </p:nvSpPr>
        <p:spPr>
          <a:xfrm>
            <a:off x="1295831" y="565200"/>
            <a:ext cx="8830850" cy="288000"/>
          </a:xfrm>
        </p:spPr>
        <p:txBody>
          <a:bodyPr/>
          <a:lstStyle/>
          <a:p>
            <a:pPr lvl="0"/>
            <a:r>
              <a:rPr lang="fr-FR" dirty="0"/>
              <a:t>Cliquez pour saisir le sous titre de la diapositive</a:t>
            </a:r>
          </a:p>
        </p:txBody>
      </p:sp>
    </p:spTree>
    <p:extLst>
      <p:ext uri="{BB962C8B-B14F-4D97-AF65-F5344CB8AC3E}">
        <p14:creationId xmlns:p14="http://schemas.microsoft.com/office/powerpoint/2010/main" val="242408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e 2 contenus texte sans numérotation">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fr-FR"/>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sp>
        <p:nvSpPr>
          <p:cNvPr id="11" name="Espace réservé du texte 10"/>
          <p:cNvSpPr>
            <a:spLocks noGrp="1"/>
          </p:cNvSpPr>
          <p:nvPr>
            <p:ph type="body" sz="quarter" idx="16" hasCustomPrompt="1"/>
          </p:nvPr>
        </p:nvSpPr>
        <p:spPr>
          <a:xfrm>
            <a:off x="383950" y="1170000"/>
            <a:ext cx="5279635" cy="2015936"/>
          </a:xfrm>
        </p:spPr>
        <p:txBody>
          <a:bodyPr wrap="square">
            <a:spAutoFit/>
          </a:bodyPr>
          <a:lstStyle>
            <a:lvl2pPr marL="180000">
              <a:defRPr/>
            </a:lvl2pPr>
            <a:lvl3pPr marL="360000">
              <a:tabLst>
                <a:tab pos="482400" algn="r"/>
                <a:tab pos="626400" algn="l"/>
              </a:tabLst>
              <a:defRPr/>
            </a:lvl3pPr>
            <a:lvl4pPr marL="360000">
              <a:tabLst>
                <a:tab pos="482400" algn="r"/>
                <a:tab pos="626400" algn="l"/>
              </a:tabLst>
              <a:defRPr/>
            </a:lvl4pPr>
            <a:lvl5pPr>
              <a:defRPr/>
            </a:lvl5pPr>
            <a:lvl6pPr>
              <a:defRPr/>
            </a:lvl6pPr>
            <a:lvl7pPr marL="734400">
              <a:defRPr/>
            </a:lvl7pPr>
            <a:lvl8pPr marL="1094400">
              <a:defRPr/>
            </a:lvl8pPr>
            <a:lvl9pPr>
              <a:defRPr/>
            </a:lvl9pPr>
          </a:lstStyle>
          <a:p>
            <a:pPr lvl="0"/>
            <a:r>
              <a:rPr lang="fr-FR" dirty="0"/>
              <a:t>Cliquez pour saisir le texte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a:p>
            <a:pPr lvl="6"/>
            <a:r>
              <a:rPr lang="fr-FR" dirty="0"/>
              <a:t>Septième niveau</a:t>
            </a:r>
          </a:p>
          <a:p>
            <a:pPr lvl="7"/>
            <a:r>
              <a:rPr lang="fr-FR" dirty="0"/>
              <a:t>Huitième niveau</a:t>
            </a:r>
          </a:p>
          <a:p>
            <a:pPr lvl="8"/>
            <a:r>
              <a:rPr lang="fr-FR" dirty="0"/>
              <a:t>Neuvième niveau</a:t>
            </a:r>
          </a:p>
          <a:p>
            <a:pPr lvl="6"/>
            <a:endParaRPr lang="fr-FR" dirty="0"/>
          </a:p>
        </p:txBody>
      </p:sp>
      <p:sp>
        <p:nvSpPr>
          <p:cNvPr id="10" name="Espace réservé du texte 10"/>
          <p:cNvSpPr>
            <a:spLocks noGrp="1"/>
          </p:cNvSpPr>
          <p:nvPr>
            <p:ph type="body" sz="quarter" idx="17" hasCustomPrompt="1"/>
          </p:nvPr>
        </p:nvSpPr>
        <p:spPr>
          <a:xfrm>
            <a:off x="5711478" y="1170000"/>
            <a:ext cx="5279635" cy="2015936"/>
          </a:xfrm>
        </p:spPr>
        <p:txBody>
          <a:bodyPr wrap="square">
            <a:spAutoFit/>
          </a:bodyPr>
          <a:lstStyle>
            <a:lvl3pPr marL="360000">
              <a:tabLst>
                <a:tab pos="482400" algn="r"/>
                <a:tab pos="626400" algn="l"/>
              </a:tabLst>
              <a:defRPr/>
            </a:lvl3pPr>
            <a:lvl4pPr marL="360000">
              <a:tabLst>
                <a:tab pos="482400" algn="r"/>
                <a:tab pos="626400" algn="l"/>
              </a:tabLst>
              <a:defRPr/>
            </a:lvl4pPr>
            <a:lvl5pPr>
              <a:defRPr/>
            </a:lvl5pPr>
            <a:lvl6pPr>
              <a:defRPr/>
            </a:lvl6pPr>
            <a:lvl7pPr marL="734400">
              <a:defRPr/>
            </a:lvl7pPr>
            <a:lvl8pPr marL="1094400">
              <a:defRPr/>
            </a:lvl8pPr>
            <a:lvl9pPr>
              <a:defRPr/>
            </a:lvl9pPr>
          </a:lstStyle>
          <a:p>
            <a:pPr lvl="0"/>
            <a:r>
              <a:rPr lang="fr-FR" dirty="0"/>
              <a:t>Cliquez pour saisir le texte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a:p>
            <a:pPr lvl="6"/>
            <a:r>
              <a:rPr lang="fr-FR" dirty="0"/>
              <a:t>Septième niveau</a:t>
            </a:r>
          </a:p>
          <a:p>
            <a:pPr lvl="7"/>
            <a:r>
              <a:rPr lang="fr-FR" dirty="0"/>
              <a:t>Huitième niveau</a:t>
            </a:r>
          </a:p>
          <a:p>
            <a:pPr lvl="8"/>
            <a:r>
              <a:rPr lang="fr-FR" dirty="0"/>
              <a:t>Neuvième niveau</a:t>
            </a:r>
          </a:p>
          <a:p>
            <a:pPr lvl="6"/>
            <a:endParaRPr lang="fr-FR" dirty="0"/>
          </a:p>
        </p:txBody>
      </p:sp>
      <p:pic>
        <p:nvPicPr>
          <p:cNvPr id="20" name="Imag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21" name="Imag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22" name="Imag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23"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24" name="Espace réservé du texte 15"/>
          <p:cNvSpPr>
            <a:spLocks noGrp="1"/>
          </p:cNvSpPr>
          <p:nvPr>
            <p:ph type="body" sz="quarter" idx="18" hasCustomPrompt="1"/>
          </p:nvPr>
        </p:nvSpPr>
        <p:spPr>
          <a:xfrm>
            <a:off x="1295831" y="565200"/>
            <a:ext cx="8830850" cy="288000"/>
          </a:xfrm>
        </p:spPr>
        <p:txBody>
          <a:bodyPr/>
          <a:lstStyle/>
          <a:p>
            <a:pPr lvl="0"/>
            <a:r>
              <a:rPr lang="fr-FR" dirty="0"/>
              <a:t>Cliquez pour saisir le sous titre de la diapositive</a:t>
            </a:r>
          </a:p>
        </p:txBody>
      </p:sp>
    </p:spTree>
    <p:extLst>
      <p:ext uri="{BB962C8B-B14F-4D97-AF65-F5344CB8AC3E}">
        <p14:creationId xmlns:p14="http://schemas.microsoft.com/office/powerpoint/2010/main" val="362530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au et 2 contenus droite">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fr-FR"/>
              <a:t>Titre de la présentation</a:t>
            </a:r>
          </a:p>
        </p:txBody>
      </p:sp>
      <p:sp>
        <p:nvSpPr>
          <p:cNvPr id="7" name="Espace réservé du numéro de diapositive 6"/>
          <p:cNvSpPr>
            <a:spLocks noGrp="1"/>
          </p:cNvSpPr>
          <p:nvPr>
            <p:ph type="sldNum" sz="quarter" idx="12"/>
          </p:nvPr>
        </p:nvSpPr>
        <p:spPr/>
        <p:txBody>
          <a:bodyPr/>
          <a:lstStyle/>
          <a:p>
            <a:fld id="{3B06EBDD-958C-4AE8-A34D-C4DA2B38600E}" type="slidenum">
              <a:rPr lang="fr-FR" smtClean="0"/>
              <a:t>‹N°›</a:t>
            </a:fld>
            <a:endParaRPr lang="fr-FR"/>
          </a:p>
        </p:txBody>
      </p:sp>
      <p:sp>
        <p:nvSpPr>
          <p:cNvPr id="9" name="Espace réservé du contenu 3"/>
          <p:cNvSpPr>
            <a:spLocks noGrp="1"/>
          </p:cNvSpPr>
          <p:nvPr>
            <p:ph sz="half" idx="16" hasCustomPrompt="1"/>
          </p:nvPr>
        </p:nvSpPr>
        <p:spPr>
          <a:xfrm>
            <a:off x="10151361" y="1911879"/>
            <a:ext cx="1895732" cy="1699200"/>
          </a:xfrm>
          <a:ln w="6350">
            <a:noFill/>
          </a:ln>
        </p:spPr>
        <p:txBody>
          <a:bodyPr vert="horz" lIns="0" tIns="45720" rIns="252000" bIns="45720" rtlCol="0">
            <a:noAutofit/>
          </a:bodyPr>
          <a:lstStyle>
            <a:lvl1pPr marL="0" marR="0" indent="0" algn="l" defTabSz="914400" rtl="0" eaLnBrk="1" fontAlgn="auto" latinLnBrk="0" hangingPunct="1">
              <a:lnSpc>
                <a:spcPct val="100000"/>
              </a:lnSpc>
              <a:spcBef>
                <a:spcPct val="20000"/>
              </a:spcBef>
              <a:spcAft>
                <a:spcPts val="0"/>
              </a:spcAft>
              <a:buClrTx/>
              <a:buSzTx/>
              <a:buFontTx/>
              <a:buNone/>
              <a:tabLst/>
              <a:defRPr lang="fr-FR" sz="1000" smtClean="0"/>
            </a:lvl1pPr>
            <a:lvl2pPr>
              <a:defRPr lang="fr-FR" sz="2400" smtClean="0"/>
            </a:lvl2pPr>
            <a:lvl3pPr>
              <a:defRPr lang="fr-FR" sz="2000" smtClean="0"/>
            </a:lvl3pPr>
            <a:lvl4pPr>
              <a:defRPr lang="fr-FR" sz="1800" smtClean="0"/>
            </a:lvl4pPr>
            <a:lvl5pPr>
              <a:defRPr lang="fr-FR" sz="1800"/>
            </a:lvl5pPr>
            <a:lvl6pPr marL="0">
              <a:defRPr/>
            </a:lvl6p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fr-FR" sz="1500" b="0" i="0" u="none" strike="noStrike" kern="1200" cap="none" spc="0" normalizeH="0" baseline="0" noProof="0" dirty="0">
                <a:ln>
                  <a:noFill/>
                </a:ln>
                <a:solidFill>
                  <a:srgbClr val="004A6F"/>
                </a:solidFill>
                <a:effectLst/>
                <a:uLnTx/>
                <a:uFillTx/>
                <a:latin typeface="+mn-lt"/>
                <a:ea typeface="+mn-ea"/>
                <a:cs typeface="+mn-cs"/>
              </a:rPr>
              <a:t>Cliquez pour saisir le texte</a:t>
            </a:r>
          </a:p>
          <a:p>
            <a:pPr lvl="5"/>
            <a:endParaRPr lang="fr-FR" dirty="0"/>
          </a:p>
        </p:txBody>
      </p:sp>
      <p:sp>
        <p:nvSpPr>
          <p:cNvPr id="11" name="Espace réservé du contenu 3"/>
          <p:cNvSpPr>
            <a:spLocks noGrp="1"/>
          </p:cNvSpPr>
          <p:nvPr>
            <p:ph sz="half" idx="18" hasCustomPrompt="1"/>
          </p:nvPr>
        </p:nvSpPr>
        <p:spPr>
          <a:xfrm>
            <a:off x="10151361" y="3612901"/>
            <a:ext cx="1895732" cy="1699200"/>
          </a:xfrm>
          <a:ln w="6350">
            <a:noFill/>
          </a:ln>
        </p:spPr>
        <p:txBody>
          <a:bodyPr vert="horz" lIns="0" tIns="45720" rIns="252000" bIns="45720" rtlCol="0">
            <a:noAutofit/>
          </a:bodyPr>
          <a:lstStyle>
            <a:lvl1pPr marL="0" marR="0" indent="0" algn="l" defTabSz="914400" rtl="0" eaLnBrk="1" fontAlgn="auto" latinLnBrk="0" hangingPunct="1">
              <a:lnSpc>
                <a:spcPct val="100000"/>
              </a:lnSpc>
              <a:spcBef>
                <a:spcPct val="20000"/>
              </a:spcBef>
              <a:spcAft>
                <a:spcPts val="0"/>
              </a:spcAft>
              <a:buClrTx/>
              <a:buSzTx/>
              <a:buFontTx/>
              <a:buNone/>
              <a:tabLst/>
              <a:defRPr lang="fr-FR" sz="1000" smtClean="0"/>
            </a:lvl1pPr>
            <a:lvl2pPr>
              <a:defRPr lang="fr-FR" sz="2400" smtClean="0"/>
            </a:lvl2pPr>
            <a:lvl3pPr>
              <a:defRPr lang="fr-FR" sz="2000" smtClean="0"/>
            </a:lvl3pPr>
            <a:lvl4pPr>
              <a:defRPr lang="fr-FR" sz="1800" smtClean="0"/>
            </a:lvl4pPr>
            <a:lvl5pPr>
              <a:defRPr lang="fr-FR" sz="1800"/>
            </a:lvl5pPr>
            <a:lvl6pPr marL="0">
              <a:defRPr/>
            </a:lvl6p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fr-FR" sz="1500" b="0" i="0" u="none" strike="noStrike" kern="1200" cap="none" spc="0" normalizeH="0" baseline="0" noProof="0" dirty="0">
                <a:ln>
                  <a:noFill/>
                </a:ln>
                <a:solidFill>
                  <a:srgbClr val="004A6F"/>
                </a:solidFill>
                <a:effectLst/>
                <a:uLnTx/>
                <a:uFillTx/>
                <a:latin typeface="+mn-lt"/>
                <a:ea typeface="+mn-ea"/>
                <a:cs typeface="+mn-cs"/>
              </a:rPr>
              <a:t>Cliquez pour saisir le texte</a:t>
            </a:r>
          </a:p>
          <a:p>
            <a:pPr lvl="5"/>
            <a:endParaRPr lang="fr-FR" dirty="0"/>
          </a:p>
        </p:txBody>
      </p:sp>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32000"/>
            <a:ext cx="1092058" cy="393700"/>
          </a:xfrm>
          <a:prstGeom prst="rect">
            <a:avLst/>
          </a:prstGeom>
        </p:spPr>
      </p:pic>
      <p:pic>
        <p:nvPicPr>
          <p:cNvPr id="15" name="Imag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2575" y="6296401"/>
            <a:ext cx="1249520" cy="393193"/>
          </a:xfrm>
          <a:prstGeom prst="rect">
            <a:avLst/>
          </a:prstGeom>
        </p:spPr>
      </p:pic>
      <p:pic>
        <p:nvPicPr>
          <p:cNvPr id="16" name="Imag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11295" y="360000"/>
            <a:ext cx="1343802" cy="340803"/>
          </a:xfrm>
          <a:prstGeom prst="rect">
            <a:avLst/>
          </a:prstGeom>
        </p:spPr>
      </p:pic>
      <p:sp>
        <p:nvSpPr>
          <p:cNvPr id="17" name="Titre 1"/>
          <p:cNvSpPr>
            <a:spLocks noGrp="1"/>
          </p:cNvSpPr>
          <p:nvPr>
            <p:ph type="title" hasCustomPrompt="1"/>
          </p:nvPr>
        </p:nvSpPr>
        <p:spPr>
          <a:xfrm>
            <a:off x="1103856" y="342000"/>
            <a:ext cx="9023273" cy="288000"/>
          </a:xfrm>
        </p:spPr>
        <p:txBody>
          <a:bodyPr/>
          <a:lstStyle>
            <a:lvl1pPr>
              <a:defRPr/>
            </a:lvl1pPr>
          </a:lstStyle>
          <a:p>
            <a:r>
              <a:rPr lang="fr-FR" dirty="0"/>
              <a:t>Cliquez pour saisir le Titre de la DIAPOSITIVE</a:t>
            </a:r>
          </a:p>
        </p:txBody>
      </p:sp>
      <p:sp>
        <p:nvSpPr>
          <p:cNvPr id="18" name="Espace réservé du texte 15"/>
          <p:cNvSpPr>
            <a:spLocks noGrp="1"/>
          </p:cNvSpPr>
          <p:nvPr>
            <p:ph type="body" sz="quarter" idx="19" hasCustomPrompt="1"/>
          </p:nvPr>
        </p:nvSpPr>
        <p:spPr>
          <a:xfrm>
            <a:off x="1295831" y="565200"/>
            <a:ext cx="8830850" cy="288000"/>
          </a:xfrm>
        </p:spPr>
        <p:txBody>
          <a:bodyPr/>
          <a:lstStyle>
            <a:lvl1pPr>
              <a:defRPr/>
            </a:lvl1pPr>
          </a:lstStyle>
          <a:p>
            <a:pPr lvl="0"/>
            <a:r>
              <a:rPr lang="fr-FR" dirty="0"/>
              <a:t>Cliquez pour saisir le sous titre de la diapositive</a:t>
            </a:r>
          </a:p>
        </p:txBody>
      </p:sp>
      <p:graphicFrame>
        <p:nvGraphicFramePr>
          <p:cNvPr id="13" name="Tableau 12"/>
          <p:cNvGraphicFramePr>
            <a:graphicFrameLocks noGrp="1"/>
          </p:cNvGraphicFramePr>
          <p:nvPr userDrawn="1">
            <p:extLst>
              <p:ext uri="{D42A27DB-BD31-4B8C-83A1-F6EECF244321}">
                <p14:modId xmlns:p14="http://schemas.microsoft.com/office/powerpoint/2010/main" val="323683782"/>
              </p:ext>
            </p:extLst>
          </p:nvPr>
        </p:nvGraphicFramePr>
        <p:xfrm>
          <a:off x="1199994" y="1442956"/>
          <a:ext cx="8542888" cy="3738810"/>
        </p:xfrm>
        <a:graphic>
          <a:graphicData uri="http://schemas.openxmlformats.org/drawingml/2006/table">
            <a:tbl>
              <a:tblPr/>
              <a:tblGrid>
                <a:gridCol w="2063731">
                  <a:extLst>
                    <a:ext uri="{9D8B030D-6E8A-4147-A177-3AD203B41FA5}">
                      <a16:colId xmlns:a16="http://schemas.microsoft.com/office/drawing/2014/main" val="20000"/>
                    </a:ext>
                  </a:extLst>
                </a:gridCol>
                <a:gridCol w="1295831">
                  <a:extLst>
                    <a:ext uri="{9D8B030D-6E8A-4147-A177-3AD203B41FA5}">
                      <a16:colId xmlns:a16="http://schemas.microsoft.com/office/drawing/2014/main" val="20001"/>
                    </a:ext>
                  </a:extLst>
                </a:gridCol>
                <a:gridCol w="1295831">
                  <a:extLst>
                    <a:ext uri="{9D8B030D-6E8A-4147-A177-3AD203B41FA5}">
                      <a16:colId xmlns:a16="http://schemas.microsoft.com/office/drawing/2014/main" val="20002"/>
                    </a:ext>
                  </a:extLst>
                </a:gridCol>
                <a:gridCol w="1295831">
                  <a:extLst>
                    <a:ext uri="{9D8B030D-6E8A-4147-A177-3AD203B41FA5}">
                      <a16:colId xmlns:a16="http://schemas.microsoft.com/office/drawing/2014/main" val="20003"/>
                    </a:ext>
                  </a:extLst>
                </a:gridCol>
                <a:gridCol w="1295831">
                  <a:extLst>
                    <a:ext uri="{9D8B030D-6E8A-4147-A177-3AD203B41FA5}">
                      <a16:colId xmlns:a16="http://schemas.microsoft.com/office/drawing/2014/main" val="20004"/>
                    </a:ext>
                  </a:extLst>
                </a:gridCol>
                <a:gridCol w="1295831">
                  <a:extLst>
                    <a:ext uri="{9D8B030D-6E8A-4147-A177-3AD203B41FA5}">
                      <a16:colId xmlns:a16="http://schemas.microsoft.com/office/drawing/2014/main" val="20005"/>
                    </a:ext>
                  </a:extLst>
                </a:gridCol>
              </a:tblGrid>
              <a:tr h="271005">
                <a:tc>
                  <a:txBody>
                    <a:bodyPr/>
                    <a:lstStyle/>
                    <a:p>
                      <a:pPr algn="ctr" fontAlgn="ctr"/>
                      <a:endParaRPr lang="fr-FR" sz="1100" b="1" i="0" u="none" strike="noStrike" dirty="0">
                        <a:solidFill>
                          <a:srgbClr val="FFFFFF"/>
                        </a:solidFill>
                        <a:effectLst/>
                        <a:latin typeface="Arial"/>
                      </a:endParaRPr>
                    </a:p>
                  </a:txBody>
                  <a:tcPr marL="12430" marR="12430" marT="48000" marB="4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fontAlgn="ctr"/>
                      <a:endParaRPr lang="fr-FR" sz="800" b="1" i="0" u="none" strike="noStrike">
                        <a:solidFill>
                          <a:srgbClr val="FFFFFF"/>
                        </a:solidFill>
                        <a:effectLst/>
                        <a:latin typeface="Arial"/>
                      </a:endParaRPr>
                    </a:p>
                  </a:txBody>
                  <a:tcPr marL="12430" marR="12430" marT="48000" marB="48000" anchor="ctr">
                    <a:lnL w="12700" cap="flat" cmpd="sng" algn="ctr">
                      <a:no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rgbClr val="004A6F"/>
                    </a:solidFill>
                  </a:tcPr>
                </a:tc>
                <a:tc hMerge="1">
                  <a:txBody>
                    <a:bodyPr/>
                    <a:lstStyle/>
                    <a:p>
                      <a:endParaRPr lang="fr-FR"/>
                    </a:p>
                  </a:txBody>
                  <a:tcPr/>
                </a:tc>
                <a:tc gridSpan="2">
                  <a:txBody>
                    <a:bodyPr/>
                    <a:lstStyle/>
                    <a:p>
                      <a:pPr algn="ctr" fontAlgn="ctr"/>
                      <a:endParaRPr lang="fr-FR" sz="800" b="1" i="0" u="none" strike="noStrike">
                        <a:solidFill>
                          <a:srgbClr val="FFFFFF"/>
                        </a:solidFill>
                        <a:effectLst/>
                        <a:latin typeface="+mn-lt"/>
                      </a:endParaRPr>
                    </a:p>
                  </a:txBody>
                  <a:tcPr marL="12430"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rgbClr val="004A6F"/>
                    </a:solidFill>
                  </a:tcPr>
                </a:tc>
                <a:tc hMerge="1">
                  <a:txBody>
                    <a:bodyPr/>
                    <a:lstStyle/>
                    <a:p>
                      <a:endParaRPr lang="fr-FR"/>
                    </a:p>
                  </a:txBody>
                  <a:tcPr/>
                </a:tc>
                <a:tc>
                  <a:txBody>
                    <a:bodyPr/>
                    <a:lstStyle/>
                    <a:p>
                      <a:endParaRPr lang="fr-FR" sz="1100"/>
                    </a:p>
                  </a:txBody>
                  <a:tcPr marL="12430" marR="12430" marT="48000" marB="4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1005">
                <a:tc>
                  <a:txBody>
                    <a:bodyPr/>
                    <a:lstStyle/>
                    <a:p>
                      <a:pPr algn="ctr" fontAlgn="ctr"/>
                      <a:endParaRPr lang="fr-FR" sz="1100" b="1" i="0" u="none" strike="noStrike" dirty="0">
                        <a:solidFill>
                          <a:srgbClr val="FFFFFF"/>
                        </a:solidFill>
                        <a:effectLst/>
                        <a:latin typeface="Arial"/>
                      </a:endParaRPr>
                    </a:p>
                  </a:txBody>
                  <a:tcPr marL="12430" marR="12430" marT="48000" marB="4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fontAlgn="ctr"/>
                      <a:endParaRPr lang="fr-FR" sz="800" b="1" i="0" u="none" strike="noStrike">
                        <a:solidFill>
                          <a:srgbClr val="FFFFFF"/>
                        </a:solidFill>
                        <a:effectLst/>
                        <a:latin typeface="Arial"/>
                      </a:endParaRPr>
                    </a:p>
                  </a:txBody>
                  <a:tcPr marL="12430" marR="12430" marT="48000" marB="48000" anchor="ctr">
                    <a:lnL w="12700" cap="flat" cmpd="sng" algn="ctr">
                      <a:no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rgbClr val="004A6F"/>
                    </a:solidFill>
                  </a:tcPr>
                </a:tc>
                <a:tc hMerge="1">
                  <a:txBody>
                    <a:bodyPr/>
                    <a:lstStyle/>
                    <a:p>
                      <a:endParaRPr lang="fr-FR"/>
                    </a:p>
                  </a:txBody>
                  <a:tcPr/>
                </a:tc>
                <a:tc gridSpan="2">
                  <a:txBody>
                    <a:bodyPr/>
                    <a:lstStyle/>
                    <a:p>
                      <a:pPr algn="ctr" fontAlgn="ctr"/>
                      <a:endParaRPr lang="fr-FR" sz="800" b="1" i="0" u="none" strike="noStrike">
                        <a:solidFill>
                          <a:srgbClr val="FFFFFF"/>
                        </a:solidFill>
                        <a:effectLst/>
                        <a:latin typeface="+mn-lt"/>
                      </a:endParaRPr>
                    </a:p>
                  </a:txBody>
                  <a:tcPr marL="12430"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rgbClr val="004A6F"/>
                    </a:solidFill>
                  </a:tcPr>
                </a:tc>
                <a:tc hMerge="1">
                  <a:txBody>
                    <a:bodyPr/>
                    <a:lstStyle/>
                    <a:p>
                      <a:endParaRPr lang="fr-FR"/>
                    </a:p>
                  </a:txBody>
                  <a:tcPr/>
                </a:tc>
                <a:tc>
                  <a:txBody>
                    <a:bodyPr/>
                    <a:lstStyle/>
                    <a:p>
                      <a:endParaRPr lang="fr-FR" sz="1100"/>
                    </a:p>
                  </a:txBody>
                  <a:tcPr marL="12430" marR="12430" marT="48000" marB="4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6400">
                <a:tc>
                  <a:txBody>
                    <a:bodyPr/>
                    <a:lstStyle/>
                    <a:p>
                      <a:pPr algn="ctr" fontAlgn="ctr"/>
                      <a:endParaRPr lang="fr-FR" sz="600" b="1" i="0" u="none" strike="noStrike" dirty="0">
                        <a:solidFill>
                          <a:srgbClr val="FFFFFF"/>
                        </a:solidFill>
                        <a:effectLst/>
                        <a:latin typeface="Arial"/>
                      </a:endParaRPr>
                    </a:p>
                  </a:txBody>
                  <a:tcPr marL="12430" marR="12430" marT="48000" marB="48000" anchor="ctr">
                    <a:lnL w="12700" cap="flat" cmpd="sng" algn="ctr">
                      <a:no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accent4"/>
                      </a:solidFill>
                      <a:prstDash val="solid"/>
                      <a:round/>
                      <a:headEnd type="none" w="med" len="med"/>
                      <a:tailEnd type="none" w="med" len="med"/>
                    </a:lnB>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accent3">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10002"/>
                  </a:ext>
                </a:extLst>
              </a:tr>
              <a:tr h="266400">
                <a:tc>
                  <a:txBody>
                    <a:bodyPr/>
                    <a:lstStyle/>
                    <a:p>
                      <a:pPr algn="l" fontAlgn="ctr"/>
                      <a:endParaRPr lang="fr-FR" sz="600" b="0" i="0" u="none" strike="noStrike" dirty="0">
                        <a:solidFill>
                          <a:srgbClr val="FFFFFF"/>
                        </a:solidFill>
                        <a:effectLst/>
                        <a:latin typeface="Arial"/>
                      </a:endParaRPr>
                    </a:p>
                  </a:txBody>
                  <a:tcPr marL="95988" marR="12430" marT="48000" marB="48000" anchor="ctr">
                    <a:lnL w="3175" cap="flat" cmpd="sng" algn="ctr">
                      <a:solidFill>
                        <a:schemeClr val="accent4"/>
                      </a:solidFill>
                      <a:prstDash val="solid"/>
                      <a:round/>
                      <a:headEnd type="none" w="med" len="med"/>
                      <a:tailEnd type="none" w="med" len="med"/>
                    </a:lnL>
                    <a:lnR w="3175" cap="flat" cmpd="sng" algn="ctr">
                      <a:solidFill>
                        <a:schemeClr val="accent4"/>
                      </a:solidFill>
                      <a:prstDash val="solid"/>
                      <a:round/>
                      <a:headEnd type="none" w="med" len="med"/>
                      <a:tailEnd type="none" w="med" len="med"/>
                    </a:lnR>
                    <a:lnT w="3175" cap="flat" cmpd="sng" algn="ctr">
                      <a:solidFill>
                        <a:schemeClr val="accent4"/>
                      </a:solidFill>
                      <a:prstDash val="solid"/>
                      <a:round/>
                      <a:headEnd type="none" w="med" len="med"/>
                      <a:tailEnd type="none" w="med" len="med"/>
                    </a:lnT>
                    <a:lnB w="3175" cap="flat" cmpd="sng" algn="ctr">
                      <a:solidFill>
                        <a:schemeClr val="accent4"/>
                      </a:solidFill>
                      <a:prstDash val="solid"/>
                      <a:round/>
                      <a:headEnd type="none" w="med" len="med"/>
                      <a:tailEnd type="none" w="med" len="med"/>
                    </a:lnB>
                    <a:solidFill>
                      <a:schemeClr val="accent4"/>
                    </a:solidFill>
                  </a:tcPr>
                </a:tc>
                <a:tc>
                  <a:txBody>
                    <a:bodyPr/>
                    <a:lstStyle/>
                    <a:p>
                      <a:pPr algn="l" fontAlgn="ctr"/>
                      <a:endParaRPr lang="fr-FR" sz="600" b="0" i="0" u="none" strike="noStrike" dirty="0">
                        <a:solidFill>
                          <a:schemeClr val="tx1"/>
                        </a:solidFill>
                        <a:effectLst/>
                        <a:latin typeface="Arial"/>
                      </a:endParaRPr>
                    </a:p>
                  </a:txBody>
                  <a:tcPr marL="47994" marR="12430" marT="48000" marB="48000" anchor="ctr">
                    <a:lnL w="3175" cap="flat" cmpd="sng" algn="ctr">
                      <a:solidFill>
                        <a:schemeClr val="accent4"/>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66400">
                <a:tc>
                  <a:txBody>
                    <a:bodyPr/>
                    <a:lstStyle/>
                    <a:p>
                      <a:pPr algn="l" fontAlgn="ctr"/>
                      <a:endParaRPr lang="fr-FR" sz="600" b="0" i="0" u="none" strike="noStrike" dirty="0">
                        <a:solidFill>
                          <a:schemeClr val="bg2"/>
                        </a:solidFill>
                        <a:effectLst/>
                        <a:latin typeface="Arial"/>
                      </a:endParaRPr>
                    </a:p>
                  </a:txBody>
                  <a:tcPr marL="95988"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accent4"/>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dirty="0">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66400">
                <a:tc>
                  <a:txBody>
                    <a:bodyPr/>
                    <a:lstStyle/>
                    <a:p>
                      <a:pPr algn="l" fontAlgn="ctr"/>
                      <a:endParaRPr lang="fr-FR" sz="600" b="1" i="0" u="none" strike="noStrike" dirty="0">
                        <a:solidFill>
                          <a:srgbClr val="FFFFFF"/>
                        </a:solidFill>
                        <a:effectLst/>
                        <a:latin typeface="Arial"/>
                      </a:endParaRPr>
                    </a:p>
                  </a:txBody>
                  <a:tcPr marL="95988"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66400">
                <a:tc>
                  <a:txBody>
                    <a:bodyPr/>
                    <a:lstStyle/>
                    <a:p>
                      <a:pPr algn="l" fontAlgn="ctr"/>
                      <a:endParaRPr lang="fr-FR" sz="600" b="0" i="0" u="none" strike="noStrike" dirty="0">
                        <a:solidFill>
                          <a:srgbClr val="000000"/>
                        </a:solidFill>
                        <a:effectLst/>
                        <a:latin typeface="Arial"/>
                      </a:endParaRPr>
                    </a:p>
                  </a:txBody>
                  <a:tcPr marL="95988" marR="12430" marT="48000" marB="48000" anchor="ctr">
                    <a:lnL w="12700" cap="flat" cmpd="sng" algn="ctr">
                      <a:no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accent4"/>
                      </a:solidFill>
                      <a:prstDash val="solid"/>
                      <a:round/>
                      <a:headEnd type="none" w="med" len="med"/>
                      <a:tailEnd type="none" w="med" len="med"/>
                    </a:lnB>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accent3">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10006"/>
                  </a:ext>
                </a:extLst>
              </a:tr>
              <a:tr h="266400">
                <a:tc>
                  <a:txBody>
                    <a:bodyPr/>
                    <a:lstStyle/>
                    <a:p>
                      <a:pPr marL="0" algn="l" defTabSz="914400" rtl="0" eaLnBrk="1" fontAlgn="ctr" latinLnBrk="0" hangingPunct="1"/>
                      <a:endParaRPr lang="fr-FR" sz="600" b="0" i="0" u="none" strike="noStrike" kern="1200" dirty="0">
                        <a:solidFill>
                          <a:srgbClr val="FFFFFF"/>
                        </a:solidFill>
                        <a:effectLst/>
                        <a:latin typeface="Arial"/>
                        <a:ea typeface="+mn-ea"/>
                        <a:cs typeface="+mn-cs"/>
                      </a:endParaRPr>
                    </a:p>
                  </a:txBody>
                  <a:tcPr marL="95988" marR="12430" marT="48000" marB="48000" anchor="ctr">
                    <a:lnL w="3175" cap="flat" cmpd="sng" algn="ctr">
                      <a:solidFill>
                        <a:schemeClr val="accent4"/>
                      </a:solidFill>
                      <a:prstDash val="solid"/>
                      <a:round/>
                      <a:headEnd type="none" w="med" len="med"/>
                      <a:tailEnd type="none" w="med" len="med"/>
                    </a:lnL>
                    <a:lnR w="3175" cap="flat" cmpd="sng" algn="ctr">
                      <a:solidFill>
                        <a:schemeClr val="accent4"/>
                      </a:solidFill>
                      <a:prstDash val="solid"/>
                      <a:round/>
                      <a:headEnd type="none" w="med" len="med"/>
                      <a:tailEnd type="none" w="med" len="med"/>
                    </a:lnR>
                    <a:lnT w="3175" cap="flat" cmpd="sng" algn="ctr">
                      <a:solidFill>
                        <a:schemeClr val="accent4"/>
                      </a:solidFill>
                      <a:prstDash val="solid"/>
                      <a:round/>
                      <a:headEnd type="none" w="med" len="med"/>
                      <a:tailEnd type="none" w="med" len="med"/>
                    </a:lnT>
                    <a:lnB w="3175" cap="flat" cmpd="sng" algn="ctr">
                      <a:solidFill>
                        <a:schemeClr val="accent4"/>
                      </a:solidFill>
                      <a:prstDash val="solid"/>
                      <a:round/>
                      <a:headEnd type="none" w="med" len="med"/>
                      <a:tailEnd type="none" w="med" len="med"/>
                    </a:lnB>
                    <a:solidFill>
                      <a:schemeClr val="accent4"/>
                    </a:solidFill>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accent4"/>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007"/>
                  </a:ext>
                </a:extLst>
              </a:tr>
              <a:tr h="266400">
                <a:tc>
                  <a:txBody>
                    <a:bodyPr/>
                    <a:lstStyle/>
                    <a:p>
                      <a:pPr algn="l" fontAlgn="ctr"/>
                      <a:endParaRPr lang="fr-FR" sz="600" b="0" i="0" u="none" strike="noStrike" dirty="0">
                        <a:solidFill>
                          <a:schemeClr val="bg2"/>
                        </a:solidFill>
                        <a:effectLst/>
                        <a:latin typeface="Arial"/>
                      </a:endParaRPr>
                    </a:p>
                  </a:txBody>
                  <a:tcPr marL="95988"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accent4"/>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66400">
                <a:tc>
                  <a:txBody>
                    <a:bodyPr/>
                    <a:lstStyle/>
                    <a:p>
                      <a:pPr algn="l" fontAlgn="ctr"/>
                      <a:endParaRPr lang="fr-FR" sz="600" b="1" i="0" u="none" strike="noStrike" dirty="0">
                        <a:solidFill>
                          <a:srgbClr val="FFFFFF"/>
                        </a:solidFill>
                        <a:effectLst/>
                        <a:latin typeface="Arial"/>
                      </a:endParaRPr>
                    </a:p>
                  </a:txBody>
                  <a:tcPr marL="95988"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9"/>
                  </a:ext>
                </a:extLst>
              </a:tr>
              <a:tr h="266400">
                <a:tc>
                  <a:txBody>
                    <a:bodyPr/>
                    <a:lstStyle/>
                    <a:p>
                      <a:pPr algn="l" fontAlgn="ctr"/>
                      <a:endParaRPr lang="fr-FR" sz="600" b="0" i="0" u="none" strike="noStrike" dirty="0">
                        <a:solidFill>
                          <a:srgbClr val="000000"/>
                        </a:solidFill>
                        <a:effectLst/>
                        <a:latin typeface="Arial"/>
                      </a:endParaRPr>
                    </a:p>
                  </a:txBody>
                  <a:tcPr marL="95988" marR="12430" marT="48000" marB="48000" anchor="ctr">
                    <a:lnL w="3175" cap="flat" cmpd="sng" algn="ctr">
                      <a:noFill/>
                      <a:prstDash val="solid"/>
                      <a:round/>
                      <a:headEnd type="none" w="med" len="med"/>
                      <a:tailEnd type="none" w="med" len="med"/>
                    </a:lnL>
                    <a:lnR w="3175" cap="flat" cmpd="sng" algn="ctr">
                      <a:solidFill>
                        <a:schemeClr val="accent3">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accent4"/>
                      </a:solidFill>
                      <a:prstDash val="solid"/>
                      <a:round/>
                      <a:headEnd type="none" w="med" len="med"/>
                      <a:tailEnd type="none" w="med" len="med"/>
                    </a:lnB>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accent3">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accent3">
                        <a:lumMod val="40000"/>
                        <a:lumOff val="60000"/>
                      </a:schemeClr>
                    </a:solidFill>
                  </a:tcPr>
                </a:tc>
                <a:tc>
                  <a:txBody>
                    <a:bodyPr/>
                    <a:lstStyle/>
                    <a:p>
                      <a:pPr algn="ctr" fontAlgn="ctr"/>
                      <a:endParaRPr lang="fr-FR" sz="600" b="1" i="1" u="none" strike="noStrike">
                        <a:solidFill>
                          <a:srgbClr val="FFFFFF"/>
                        </a:solidFill>
                        <a:effectLst/>
                        <a:latin typeface="+mn-lt"/>
                      </a:endParaRPr>
                    </a:p>
                  </a:txBody>
                  <a:tcPr marL="47994" marR="12430" marT="48000" marB="48000" anchor="ctr">
                    <a:lnL w="3175" cap="flat" cmpd="sng" algn="ctr">
                      <a:solidFill>
                        <a:schemeClr val="accent6"/>
                      </a:solidFill>
                      <a:prstDash val="solid"/>
                      <a:round/>
                      <a:headEnd type="none" w="med" len="med"/>
                      <a:tailEnd type="none" w="med" len="med"/>
                    </a:lnL>
                    <a:lnR w="3175" cap="flat" cmpd="sng" algn="ctr">
                      <a:solidFill>
                        <a:schemeClr val="accent6"/>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10010"/>
                  </a:ext>
                </a:extLst>
              </a:tr>
              <a:tr h="266400">
                <a:tc>
                  <a:txBody>
                    <a:bodyPr/>
                    <a:lstStyle/>
                    <a:p>
                      <a:pPr marL="0" algn="l" defTabSz="914400" rtl="0" eaLnBrk="1" fontAlgn="ctr" latinLnBrk="0" hangingPunct="1"/>
                      <a:endParaRPr lang="fr-FR" sz="600" b="0" i="0" u="none" strike="noStrike" kern="1200" dirty="0">
                        <a:solidFill>
                          <a:srgbClr val="FFFFFF"/>
                        </a:solidFill>
                        <a:effectLst/>
                        <a:latin typeface="Arial"/>
                        <a:ea typeface="+mn-ea"/>
                        <a:cs typeface="+mn-cs"/>
                      </a:endParaRPr>
                    </a:p>
                  </a:txBody>
                  <a:tcPr marL="95988" marR="12430" marT="48000" marB="48000" anchor="ctr">
                    <a:lnL w="3175" cap="flat" cmpd="sng" algn="ctr">
                      <a:solidFill>
                        <a:schemeClr val="accent4"/>
                      </a:solidFill>
                      <a:prstDash val="solid"/>
                      <a:round/>
                      <a:headEnd type="none" w="med" len="med"/>
                      <a:tailEnd type="none" w="med" len="med"/>
                    </a:lnL>
                    <a:lnR w="3175" cap="flat" cmpd="sng" algn="ctr">
                      <a:solidFill>
                        <a:schemeClr val="accent4"/>
                      </a:solidFill>
                      <a:prstDash val="solid"/>
                      <a:round/>
                      <a:headEnd type="none" w="med" len="med"/>
                      <a:tailEnd type="none" w="med" len="med"/>
                    </a:lnR>
                    <a:lnT w="3175" cap="flat" cmpd="sng" algn="ctr">
                      <a:solidFill>
                        <a:schemeClr val="accent4"/>
                      </a:solidFill>
                      <a:prstDash val="solid"/>
                      <a:round/>
                      <a:headEnd type="none" w="med" len="med"/>
                      <a:tailEnd type="none" w="med" len="med"/>
                    </a:lnT>
                    <a:lnB w="3175" cap="flat" cmpd="sng" algn="ctr">
                      <a:solidFill>
                        <a:schemeClr val="accent4"/>
                      </a:solidFill>
                      <a:prstDash val="solid"/>
                      <a:round/>
                      <a:headEnd type="none" w="med" len="med"/>
                      <a:tailEnd type="none" w="med" len="med"/>
                    </a:lnB>
                    <a:solidFill>
                      <a:schemeClr val="accent4"/>
                    </a:solidFill>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accent4"/>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mn-lt"/>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l" fontAlgn="ctr"/>
                      <a:endParaRPr lang="fr-FR" sz="600" b="0" i="0" u="none" strike="noStrike" dirty="0">
                        <a:solidFill>
                          <a:schemeClr val="tx1"/>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accent6"/>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011"/>
                  </a:ext>
                </a:extLst>
              </a:tr>
              <a:tr h="266400">
                <a:tc>
                  <a:txBody>
                    <a:bodyPr/>
                    <a:lstStyle/>
                    <a:p>
                      <a:pPr algn="l" fontAlgn="ctr"/>
                      <a:endParaRPr lang="fr-FR" sz="600" b="0" i="0" u="none" strike="noStrike" dirty="0">
                        <a:solidFill>
                          <a:schemeClr val="bg2"/>
                        </a:solidFill>
                        <a:effectLst/>
                        <a:latin typeface="Arial"/>
                      </a:endParaRPr>
                    </a:p>
                  </a:txBody>
                  <a:tcPr marL="95988"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accent4"/>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tc>
                  <a:txBody>
                    <a:bodyPr/>
                    <a:lstStyle/>
                    <a:p>
                      <a:pPr algn="ctr" fontAlgn="ctr"/>
                      <a:endParaRPr lang="fr-FR" sz="600" b="0" i="0" u="none" strike="noStrike" dirty="0">
                        <a:solidFill>
                          <a:srgbClr val="000000"/>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tcPr>
                </a:tc>
                <a:extLst>
                  <a:ext uri="{0D108BD9-81ED-4DB2-BD59-A6C34878D82A}">
                    <a16:rowId xmlns:a16="http://schemas.microsoft.com/office/drawing/2014/main" val="10012"/>
                  </a:ext>
                </a:extLst>
              </a:tr>
              <a:tr h="266400">
                <a:tc>
                  <a:txBody>
                    <a:bodyPr/>
                    <a:lstStyle/>
                    <a:p>
                      <a:pPr algn="l" fontAlgn="ctr"/>
                      <a:endParaRPr lang="fr-FR" sz="600" b="1" i="0" u="none" strike="noStrike" dirty="0">
                        <a:solidFill>
                          <a:srgbClr val="FFFFFF"/>
                        </a:solidFill>
                        <a:effectLst/>
                        <a:latin typeface="Arial"/>
                      </a:endParaRPr>
                    </a:p>
                  </a:txBody>
                  <a:tcPr marL="95988"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dirty="0">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dirty="0">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dirty="0">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dash"/>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dirty="0">
                        <a:solidFill>
                          <a:srgbClr val="FFFFFF"/>
                        </a:solidFill>
                        <a:effectLst/>
                        <a:latin typeface="Arial"/>
                      </a:endParaRPr>
                    </a:p>
                  </a:txBody>
                  <a:tcPr marL="47994" marR="12430" marT="48000" marB="48000" anchor="ctr">
                    <a:lnL w="12700" cap="flat" cmpd="sng" algn="ctr">
                      <a:solidFill>
                        <a:schemeClr val="bg2">
                          <a:lumMod val="40000"/>
                          <a:lumOff val="60000"/>
                        </a:schemeClr>
                      </a:solidFill>
                      <a:prstDash val="dash"/>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tc>
                  <a:txBody>
                    <a:bodyPr/>
                    <a:lstStyle/>
                    <a:p>
                      <a:pPr algn="ctr" fontAlgn="ctr"/>
                      <a:endParaRPr lang="fr-FR" sz="600" b="1" i="0" u="none" strike="noStrike" dirty="0">
                        <a:solidFill>
                          <a:srgbClr val="FFFFFF"/>
                        </a:solidFill>
                        <a:effectLst/>
                        <a:latin typeface="Arial"/>
                      </a:endParaRPr>
                    </a:p>
                  </a:txBody>
                  <a:tcPr marL="47994" marR="12430" marT="48000" marB="48000" anchor="ctr">
                    <a:lnL w="3175" cap="flat" cmpd="sng" algn="ctr">
                      <a:solidFill>
                        <a:schemeClr val="bg2">
                          <a:lumMod val="40000"/>
                          <a:lumOff val="60000"/>
                        </a:schemeClr>
                      </a:solidFill>
                      <a:prstDash val="solid"/>
                      <a:round/>
                      <a:headEnd type="none" w="med" len="med"/>
                      <a:tailEnd type="none" w="med" len="med"/>
                    </a:lnL>
                    <a:lnR w="3175" cap="flat" cmpd="sng" algn="ctr">
                      <a:solidFill>
                        <a:schemeClr val="bg2">
                          <a:lumMod val="40000"/>
                          <a:lumOff val="60000"/>
                        </a:schemeClr>
                      </a:solidFill>
                      <a:prstDash val="solid"/>
                      <a:round/>
                      <a:headEnd type="none" w="med" len="med"/>
                      <a:tailEnd type="none" w="med" len="med"/>
                    </a:lnR>
                    <a:lnT w="3175" cap="flat" cmpd="sng" algn="ctr">
                      <a:solidFill>
                        <a:schemeClr val="bg2">
                          <a:lumMod val="40000"/>
                          <a:lumOff val="60000"/>
                        </a:schemeClr>
                      </a:solidFill>
                      <a:prstDash val="solid"/>
                      <a:round/>
                      <a:headEnd type="none" w="med" len="med"/>
                      <a:tailEnd type="none" w="med" len="med"/>
                    </a:lnT>
                    <a:lnB w="3175" cap="flat" cmpd="sng" algn="ctr">
                      <a:solidFill>
                        <a:schemeClr val="bg2">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434127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521" y="205200"/>
            <a:ext cx="10990569" cy="384000"/>
          </a:xfrm>
          <a:prstGeom prst="rect">
            <a:avLst/>
          </a:prstGeom>
        </p:spPr>
        <p:txBody>
          <a:bodyPr vert="horz" lIns="91440" tIns="45720" rIns="91440" bIns="45720" rtlCol="0" anchor="ctr">
            <a:normAutofit/>
          </a:bodyPr>
          <a:lstStyle/>
          <a:p>
            <a:r>
              <a:rPr lang="fr-FR" dirty="0"/>
              <a:t>Titre</a:t>
            </a:r>
          </a:p>
        </p:txBody>
      </p:sp>
      <p:sp>
        <p:nvSpPr>
          <p:cNvPr id="3" name="Espace réservé du texte 2"/>
          <p:cNvSpPr>
            <a:spLocks noGrp="1"/>
          </p:cNvSpPr>
          <p:nvPr>
            <p:ph type="body" idx="1"/>
          </p:nvPr>
        </p:nvSpPr>
        <p:spPr>
          <a:xfrm>
            <a:off x="575925" y="1600202"/>
            <a:ext cx="10990569"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a:p>
            <a:pPr lvl="6"/>
            <a:r>
              <a:rPr lang="fr-FR" dirty="0"/>
              <a:t>Septième niveau</a:t>
            </a:r>
          </a:p>
          <a:p>
            <a:pPr lvl="7"/>
            <a:r>
              <a:rPr lang="fr-FR" dirty="0"/>
              <a:t>Huitième niveau</a:t>
            </a:r>
          </a:p>
          <a:p>
            <a:pPr lvl="8"/>
            <a:r>
              <a:rPr lang="fr-FR" dirty="0"/>
              <a:t>Neuvième niveau</a:t>
            </a:r>
          </a:p>
        </p:txBody>
      </p:sp>
      <p:sp>
        <p:nvSpPr>
          <p:cNvPr id="5" name="Espace réservé du pied de page 4"/>
          <p:cNvSpPr>
            <a:spLocks noGrp="1"/>
          </p:cNvSpPr>
          <p:nvPr>
            <p:ph type="ftr" sz="quarter" idx="3"/>
          </p:nvPr>
        </p:nvSpPr>
        <p:spPr>
          <a:xfrm>
            <a:off x="863888" y="6312001"/>
            <a:ext cx="3860297" cy="365125"/>
          </a:xfrm>
          <a:prstGeom prst="rect">
            <a:avLst/>
          </a:prstGeom>
        </p:spPr>
        <p:txBody>
          <a:bodyPr vert="horz" lIns="91440" tIns="45720" rIns="91440" bIns="45720" rtlCol="0" anchor="ctr"/>
          <a:lstStyle>
            <a:lvl1pPr algn="l">
              <a:defRPr sz="900" b="1">
                <a:solidFill>
                  <a:schemeClr val="bg2"/>
                </a:solidFill>
              </a:defRPr>
            </a:lvl1pPr>
          </a:lstStyle>
          <a:p>
            <a:r>
              <a:rPr lang="fr-FR"/>
              <a:t>Titre de la présentation</a:t>
            </a:r>
          </a:p>
        </p:txBody>
      </p:sp>
      <p:sp>
        <p:nvSpPr>
          <p:cNvPr id="6" name="Espace réservé du numéro de diapositive 5"/>
          <p:cNvSpPr>
            <a:spLocks noGrp="1"/>
          </p:cNvSpPr>
          <p:nvPr>
            <p:ph type="sldNum" sz="quarter" idx="4"/>
          </p:nvPr>
        </p:nvSpPr>
        <p:spPr>
          <a:xfrm>
            <a:off x="47322" y="6309321"/>
            <a:ext cx="732470" cy="365125"/>
          </a:xfrm>
          <a:prstGeom prst="rect">
            <a:avLst/>
          </a:prstGeom>
        </p:spPr>
        <p:txBody>
          <a:bodyPr vert="horz" lIns="91440" tIns="45720" rIns="91440" bIns="45720" rtlCol="0" anchor="ctr"/>
          <a:lstStyle>
            <a:lvl1pPr algn="r">
              <a:defRPr sz="900" b="1">
                <a:solidFill>
                  <a:schemeClr val="bg2"/>
                </a:solidFill>
              </a:defRPr>
            </a:lvl1pPr>
          </a:lstStyle>
          <a:p>
            <a:fld id="{3B06EBDD-958C-4AE8-A34D-C4DA2B38600E}" type="slidenum">
              <a:rPr lang="fr-FR" smtClean="0"/>
              <a:pPr/>
              <a:t>‹N°›</a:t>
            </a:fld>
            <a:endParaRPr lang="fr-FR"/>
          </a:p>
        </p:txBody>
      </p:sp>
    </p:spTree>
    <p:extLst>
      <p:ext uri="{BB962C8B-B14F-4D97-AF65-F5344CB8AC3E}">
        <p14:creationId xmlns:p14="http://schemas.microsoft.com/office/powerpoint/2010/main" val="25217774"/>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65" r:id="rId3"/>
    <p:sldLayoutId id="2147483650" r:id="rId4"/>
    <p:sldLayoutId id="2147483662" r:id="rId5"/>
    <p:sldLayoutId id="2147483652" r:id="rId6"/>
    <p:sldLayoutId id="2147483663" r:id="rId7"/>
    <p:sldLayoutId id="2147483664" r:id="rId8"/>
    <p:sldLayoutId id="2147483666" r:id="rId9"/>
    <p:sldLayoutId id="2147483667" r:id="rId10"/>
    <p:sldLayoutId id="2147483668" r:id="rId11"/>
    <p:sldLayoutId id="2147483669" r:id="rId12"/>
    <p:sldLayoutId id="2147483670" r:id="rId13"/>
    <p:sldLayoutId id="2147483654" r:id="rId14"/>
    <p:sldLayoutId id="2147483655" r:id="rId15"/>
  </p:sldLayoutIdLst>
  <p:hf hdr="0" dt="0"/>
  <p:txStyles>
    <p:titleStyle>
      <a:lvl1pPr algn="l" defTabSz="914400" rtl="0" eaLnBrk="1" latinLnBrk="0" hangingPunct="1">
        <a:spcBef>
          <a:spcPct val="0"/>
        </a:spcBef>
        <a:buNone/>
        <a:defRPr sz="1800" b="1" kern="1200" cap="all" baseline="0">
          <a:solidFill>
            <a:schemeClr val="bg2"/>
          </a:solidFill>
          <a:latin typeface="+mj-lt"/>
          <a:ea typeface="+mj-ea"/>
          <a:cs typeface="+mj-cs"/>
        </a:defRPr>
      </a:lvl1pPr>
    </p:titleStyle>
    <p:bodyStyle>
      <a:lvl1pPr marL="0" indent="0" algn="l" defTabSz="914400" rtl="0" eaLnBrk="1" latinLnBrk="0" hangingPunct="1">
        <a:spcBef>
          <a:spcPct val="20000"/>
        </a:spcBef>
        <a:buFontTx/>
        <a:buNone/>
        <a:defRPr sz="1500" kern="1200">
          <a:solidFill>
            <a:schemeClr val="bg2"/>
          </a:solidFill>
          <a:latin typeface="+mn-lt"/>
          <a:ea typeface="+mn-ea"/>
          <a:cs typeface="+mn-cs"/>
        </a:defRPr>
      </a:lvl1pPr>
      <a:lvl2pPr marL="0" indent="0" algn="l" defTabSz="914400" rtl="0" eaLnBrk="1" latinLnBrk="0" hangingPunct="1">
        <a:spcBef>
          <a:spcPts val="600"/>
        </a:spcBef>
        <a:spcAft>
          <a:spcPts val="400"/>
        </a:spcAft>
        <a:buFontTx/>
        <a:buNone/>
        <a:defRPr sz="1200" b="1" kern="1200">
          <a:solidFill>
            <a:schemeClr val="accent3"/>
          </a:solidFill>
          <a:latin typeface="+mn-lt"/>
          <a:ea typeface="+mn-ea"/>
          <a:cs typeface="+mn-cs"/>
        </a:defRPr>
      </a:lvl2pPr>
      <a:lvl3pPr marL="360000" indent="0" algn="l" defTabSz="914400" rtl="0" eaLnBrk="1" latinLnBrk="0" hangingPunct="1">
        <a:spcBef>
          <a:spcPts val="800"/>
        </a:spcBef>
        <a:spcAft>
          <a:spcPts val="600"/>
        </a:spcAft>
        <a:buFontTx/>
        <a:buNone/>
        <a:defRPr sz="1000" b="1" kern="1200">
          <a:solidFill>
            <a:schemeClr val="accent1"/>
          </a:solidFill>
          <a:latin typeface="+mn-lt"/>
          <a:ea typeface="+mn-ea"/>
          <a:cs typeface="+mn-cs"/>
        </a:defRPr>
      </a:lvl3pPr>
      <a:lvl4pPr marL="360000" indent="0" algn="l" defTabSz="914400" rtl="0" eaLnBrk="1" latinLnBrk="0" hangingPunct="1">
        <a:spcBef>
          <a:spcPts val="0"/>
        </a:spcBef>
        <a:buFontTx/>
        <a:buNone/>
        <a:defRPr sz="1000" b="1" kern="1200">
          <a:solidFill>
            <a:schemeClr val="bg2"/>
          </a:solidFill>
          <a:latin typeface="+mn-lt"/>
          <a:ea typeface="+mn-ea"/>
          <a:cs typeface="+mn-cs"/>
        </a:defRPr>
      </a:lvl4pPr>
      <a:lvl5pPr marL="0" indent="0" algn="l" defTabSz="914400" rtl="0" eaLnBrk="1" latinLnBrk="0" hangingPunct="1">
        <a:spcBef>
          <a:spcPts val="0"/>
        </a:spcBef>
        <a:buFontTx/>
        <a:buNone/>
        <a:defRPr sz="1000" kern="1200">
          <a:solidFill>
            <a:schemeClr val="tx1"/>
          </a:solidFill>
          <a:latin typeface="+mn-lt"/>
          <a:ea typeface="+mn-ea"/>
          <a:cs typeface="+mn-cs"/>
        </a:defRPr>
      </a:lvl5pPr>
      <a:lvl6pPr marL="466725" indent="-107950" algn="l" defTabSz="914400" rtl="0" eaLnBrk="1" latinLnBrk="0" hangingPunct="1">
        <a:spcBef>
          <a:spcPts val="0"/>
        </a:spcBef>
        <a:buSzPct val="100000"/>
        <a:buFont typeface="Wingdings 2" panose="05020102010507070707" pitchFamily="18" charset="2"/>
        <a:buChar char="»"/>
        <a:defRPr sz="1000" kern="1200" baseline="0">
          <a:solidFill>
            <a:schemeClr val="tx1"/>
          </a:solidFill>
          <a:latin typeface="+mn-lt"/>
          <a:ea typeface="+mn-ea"/>
          <a:cs typeface="+mn-cs"/>
        </a:defRPr>
      </a:lvl6pPr>
      <a:lvl7pPr marL="468000" indent="-126000" algn="l" defTabSz="914400" rtl="0" eaLnBrk="1" latinLnBrk="0" hangingPunct="1">
        <a:spcBef>
          <a:spcPts val="0"/>
        </a:spcBef>
        <a:buSzPct val="100000"/>
        <a:buFont typeface="Wingdings" panose="05000000000000000000" pitchFamily="2" charset="2"/>
        <a:buChar char=""/>
        <a:defRPr sz="1000" kern="1200">
          <a:solidFill>
            <a:schemeClr val="tx1"/>
          </a:solidFill>
          <a:latin typeface="+mn-lt"/>
          <a:ea typeface="+mn-ea"/>
          <a:cs typeface="+mn-cs"/>
        </a:defRPr>
      </a:lvl7pPr>
      <a:lvl8pPr marL="900000" indent="-108000" algn="l" defTabSz="914400" rtl="0" eaLnBrk="1" latinLnBrk="0" hangingPunct="1">
        <a:spcBef>
          <a:spcPts val="0"/>
        </a:spcBef>
        <a:buFont typeface="Wingdings 2" panose="05020102010507070707" pitchFamily="18" charset="2"/>
        <a:buChar char="»"/>
        <a:defRPr sz="1000" kern="1200">
          <a:solidFill>
            <a:schemeClr val="tx1"/>
          </a:solidFill>
          <a:latin typeface="+mn-lt"/>
          <a:ea typeface="+mn-ea"/>
          <a:cs typeface="+mn-cs"/>
        </a:defRPr>
      </a:lvl8pPr>
      <a:lvl9pPr marL="0" indent="0" algn="l" defTabSz="914400" rtl="0" eaLnBrk="1" latinLnBrk="0" hangingPunct="1">
        <a:spcBef>
          <a:spcPts val="0"/>
        </a:spcBef>
        <a:buFontTx/>
        <a:buNone/>
        <a:defRPr sz="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091" y="6356352"/>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BAE896-B66D-4D06-8B77-771CF8C547B5}" type="datetime1">
              <a:rPr lang="fr-FR" smtClean="0">
                <a:solidFill>
                  <a:prstClr val="black">
                    <a:tint val="75000"/>
                  </a:prstClr>
                </a:solidFill>
              </a:rPr>
              <a:pPr/>
              <a:t>06/01/2020</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4038075" y="6356352"/>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solidFill>
                  <a:prstClr val="black">
                    <a:tint val="75000"/>
                  </a:prstClr>
                </a:solidFill>
              </a:rPr>
              <a:t>Cabinet du Ministre de l'Action et des comptes publics</a:t>
            </a:r>
          </a:p>
        </p:txBody>
      </p:sp>
      <p:sp>
        <p:nvSpPr>
          <p:cNvPr id="6" name="Espace réservé du numéro de diapositive 5"/>
          <p:cNvSpPr>
            <a:spLocks noGrp="1"/>
          </p:cNvSpPr>
          <p:nvPr>
            <p:ph type="sldNum" sz="quarter" idx="4"/>
          </p:nvPr>
        </p:nvSpPr>
        <p:spPr>
          <a:xfrm>
            <a:off x="8609479" y="6356352"/>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CCCED-C2A9-4716-88B7-B225C73D4314}"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386551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11182" y="1086415"/>
            <a:ext cx="9370337" cy="255307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28688">
              <a:tabLst>
                <a:tab pos="2151063" algn="l"/>
              </a:tabLst>
            </a:pPr>
            <a:r>
              <a:rPr lang="fr-FR" sz="3600" b="1" kern="0" dirty="0">
                <a:solidFill>
                  <a:schemeClr val="bg1"/>
                </a:solidFill>
                <a:latin typeface="Cambria" panose="02040503050406030204" pitchFamily="18" charset="0"/>
              </a:rPr>
              <a:t>La suppression de la taxe d’habitation afférente à la résidence principale </a:t>
            </a:r>
          </a:p>
          <a:p>
            <a:pPr algn="ctr" defTabSz="928688">
              <a:tabLst>
                <a:tab pos="2151063" algn="l"/>
              </a:tabLst>
            </a:pPr>
            <a:r>
              <a:rPr lang="fr-FR" sz="3600" b="1" kern="0">
                <a:solidFill>
                  <a:schemeClr val="bg1"/>
                </a:solidFill>
                <a:latin typeface="Cambria" panose="02040503050406030204" pitchFamily="18" charset="0"/>
              </a:rPr>
              <a:t>en 20 questions</a:t>
            </a:r>
            <a:endParaRPr lang="fr-FR" sz="3600" b="1" kern="0" dirty="0">
              <a:solidFill>
                <a:schemeClr val="bg1"/>
              </a:solidFill>
              <a:latin typeface="Cambria" panose="02040503050406030204" pitchFamily="18" charset="0"/>
            </a:endParaRPr>
          </a:p>
        </p:txBody>
      </p:sp>
      <p:sp>
        <p:nvSpPr>
          <p:cNvPr id="10" name="Espace réservé du numéro de diapositive 9"/>
          <p:cNvSpPr>
            <a:spLocks noGrp="1"/>
          </p:cNvSpPr>
          <p:nvPr>
            <p:ph type="sldNum" sz="quarter" idx="12"/>
          </p:nvPr>
        </p:nvSpPr>
        <p:spPr>
          <a:xfrm>
            <a:off x="9204487" y="6472148"/>
            <a:ext cx="2742843" cy="365125"/>
          </a:xfrm>
        </p:spPr>
        <p:txBody>
          <a:bodyPr/>
          <a:lstStyle/>
          <a:p>
            <a:fld id="{2F9CCCED-C2A9-4716-88B7-B225C73D4314}" type="slidenum">
              <a:rPr lang="fr-FR" smtClean="0">
                <a:latin typeface="Cambria" panose="02040503050406030204" pitchFamily="18" charset="0"/>
              </a:rPr>
              <a:t>1</a:t>
            </a:fld>
            <a:endParaRPr lang="fr-FR" dirty="0">
              <a:latin typeface="Cambria" panose="02040503050406030204" pitchFamily="18" charset="0"/>
            </a:endParaRPr>
          </a:p>
        </p:txBody>
      </p:sp>
      <p:sp>
        <p:nvSpPr>
          <p:cNvPr id="6" name="Rectangle 5"/>
          <p:cNvSpPr/>
          <p:nvPr/>
        </p:nvSpPr>
        <p:spPr>
          <a:xfrm>
            <a:off x="4926083" y="4795675"/>
            <a:ext cx="4094824" cy="1554272"/>
          </a:xfrm>
          <a:prstGeom prst="rect">
            <a:avLst/>
          </a:prstGeom>
        </p:spPr>
        <p:txBody>
          <a:bodyPr wrap="square">
            <a:spAutoFit/>
          </a:bodyPr>
          <a:lstStyle/>
          <a:p>
            <a:pPr algn="ctr" eaLnBrk="0" fontAlgn="base" hangingPunct="0">
              <a:spcBef>
                <a:spcPct val="0"/>
              </a:spcBef>
              <a:spcAft>
                <a:spcPts val="600"/>
              </a:spcAft>
              <a:buClr>
                <a:srgbClr val="203864"/>
              </a:buClr>
              <a:defRPr/>
            </a:pPr>
            <a:r>
              <a:rPr lang="fr-FR" sz="1600" b="1" dirty="0">
                <a:solidFill>
                  <a:srgbClr val="4472C4">
                    <a:lumMod val="50000"/>
                  </a:srgbClr>
                </a:solidFill>
                <a:latin typeface="Cambria" panose="02040503050406030204" pitchFamily="18" charset="0"/>
                <a:ea typeface="Calibri" panose="020F0502020204030204" pitchFamily="34" charset="0"/>
                <a:cs typeface="Times New Roman" panose="02020603050405020304" pitchFamily="18" charset="0"/>
              </a:rPr>
              <a:t>Ministère de l’Action et </a:t>
            </a:r>
          </a:p>
          <a:p>
            <a:pPr algn="ctr" eaLnBrk="0" fontAlgn="base" hangingPunct="0">
              <a:spcBef>
                <a:spcPct val="0"/>
              </a:spcBef>
              <a:spcAft>
                <a:spcPts val="600"/>
              </a:spcAft>
              <a:buClr>
                <a:srgbClr val="203864"/>
              </a:buClr>
              <a:defRPr/>
            </a:pPr>
            <a:r>
              <a:rPr lang="fr-FR" sz="1600" b="1" dirty="0">
                <a:solidFill>
                  <a:srgbClr val="4472C4">
                    <a:lumMod val="50000"/>
                  </a:srgbClr>
                </a:solidFill>
                <a:latin typeface="Cambria" panose="02040503050406030204" pitchFamily="18" charset="0"/>
                <a:ea typeface="Calibri" panose="020F0502020204030204" pitchFamily="34" charset="0"/>
                <a:cs typeface="Times New Roman" panose="02020603050405020304" pitchFamily="18" charset="0"/>
              </a:rPr>
              <a:t>des Comptes publics</a:t>
            </a:r>
          </a:p>
          <a:p>
            <a:pPr algn="ctr" eaLnBrk="0" fontAlgn="base" hangingPunct="0">
              <a:spcBef>
                <a:spcPct val="0"/>
              </a:spcBef>
              <a:spcAft>
                <a:spcPts val="600"/>
              </a:spcAft>
              <a:buClr>
                <a:srgbClr val="203864"/>
              </a:buClr>
              <a:defRPr/>
            </a:pPr>
            <a:r>
              <a:rPr lang="fr-FR" sz="1600" b="1" dirty="0">
                <a:solidFill>
                  <a:srgbClr val="4472C4">
                    <a:lumMod val="50000"/>
                  </a:srgbClr>
                </a:solidFill>
                <a:latin typeface="Cambria" panose="02040503050406030204" pitchFamily="18" charset="0"/>
                <a:ea typeface="Calibri" panose="020F0502020204030204" pitchFamily="34" charset="0"/>
                <a:cs typeface="Times New Roman" panose="02020603050405020304" pitchFamily="18" charset="0"/>
              </a:rPr>
              <a:t>Ministère de la Cohésion des territoires et </a:t>
            </a:r>
          </a:p>
          <a:p>
            <a:pPr algn="ctr" eaLnBrk="0" fontAlgn="base" hangingPunct="0">
              <a:spcBef>
                <a:spcPct val="0"/>
              </a:spcBef>
              <a:spcAft>
                <a:spcPts val="600"/>
              </a:spcAft>
              <a:buClr>
                <a:srgbClr val="203864"/>
              </a:buClr>
              <a:defRPr/>
            </a:pPr>
            <a:r>
              <a:rPr lang="fr-FR" sz="1600" b="1" dirty="0">
                <a:solidFill>
                  <a:srgbClr val="4472C4">
                    <a:lumMod val="50000"/>
                  </a:srgbClr>
                </a:solidFill>
                <a:latin typeface="Cambria" panose="02040503050406030204" pitchFamily="18" charset="0"/>
                <a:ea typeface="Calibri" panose="020F0502020204030204" pitchFamily="34" charset="0"/>
                <a:cs typeface="Times New Roman" panose="02020603050405020304" pitchFamily="18" charset="0"/>
              </a:rPr>
              <a:t>des Relations avec les collectivités territoriales</a:t>
            </a:r>
            <a:endParaRPr lang="fr-FR" sz="1600" dirty="0">
              <a:solidFill>
                <a:srgbClr val="4472C4">
                  <a:lumMod val="50000"/>
                </a:srgbClr>
              </a:solidFill>
              <a:latin typeface="Cambria" panose="02040503050406030204" pitchFamily="18" charset="0"/>
              <a:ea typeface="Calibri" panose="020F0502020204030204" pitchFamily="34" charset="0"/>
              <a:cs typeface="Times New Roman" panose="02020603050405020304" pitchFamily="18" charset="0"/>
            </a:endParaRPr>
          </a:p>
        </p:txBody>
      </p:sp>
      <p:pic>
        <p:nvPicPr>
          <p:cNvPr id="2" name="Image 1"/>
          <p:cNvPicPr>
            <a:picLocks noChangeAspect="1"/>
          </p:cNvPicPr>
          <p:nvPr/>
        </p:nvPicPr>
        <p:blipFill>
          <a:blip r:embed="rId3"/>
          <a:stretch>
            <a:fillRect/>
          </a:stretch>
        </p:blipFill>
        <p:spPr>
          <a:xfrm>
            <a:off x="2637303" y="4486448"/>
            <a:ext cx="1499746" cy="1926503"/>
          </a:xfrm>
          <a:prstGeom prst="rect">
            <a:avLst/>
          </a:prstGeom>
        </p:spPr>
      </p:pic>
      <p:sp>
        <p:nvSpPr>
          <p:cNvPr id="7" name="Rectangle 6"/>
          <p:cNvSpPr/>
          <p:nvPr/>
        </p:nvSpPr>
        <p:spPr>
          <a:xfrm rot="20334458">
            <a:off x="9175067" y="4850840"/>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
        <p:nvSpPr>
          <p:cNvPr id="8" name="Rectangle 7"/>
          <p:cNvSpPr/>
          <p:nvPr/>
        </p:nvSpPr>
        <p:spPr>
          <a:xfrm rot="20334458">
            <a:off x="9475372" y="3929324"/>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1401843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10</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257850"/>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taxe foncière sur les propriétés bâties va augmenter pour compenser la suppression de la taxe d'habitation sur les résidences principales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algn="just"/>
            <a:r>
              <a:rPr lang="fr-FR" sz="2400" dirty="0">
                <a:latin typeface="Liberation Serif" panose="02020603050405020304" pitchFamily="18" charset="0"/>
                <a:ea typeface="SimSun" panose="02010600030101010101" pitchFamily="2" charset="-122"/>
                <a:cs typeface="Mangal"/>
              </a:rPr>
              <a:t>La suppression de la taxe d'habitation sera compensée intégralement, non par des dotations budgétaires, mais par des ressources fiscales pérennes et dynamiques :</a:t>
            </a:r>
          </a:p>
          <a:p>
            <a:pPr marL="342900" indent="-342900" algn="just">
              <a:buFontTx/>
              <a:buChar char="-"/>
            </a:pPr>
            <a:r>
              <a:rPr lang="fr-FR" sz="2400" dirty="0">
                <a:latin typeface="Liberation Serif" panose="02020603050405020304" pitchFamily="18" charset="0"/>
                <a:ea typeface="SimSun" panose="02010600030101010101" pitchFamily="2" charset="-122"/>
                <a:cs typeface="Mangal"/>
              </a:rPr>
              <a:t>La part départementale de la taxe foncière sur les propriétés bâties pour les communes,</a:t>
            </a:r>
          </a:p>
          <a:p>
            <a:pPr marL="342900" indent="-342900" algn="just">
              <a:buFontTx/>
              <a:buChar char="-"/>
            </a:pPr>
            <a:r>
              <a:rPr lang="fr-FR" sz="2400" dirty="0">
                <a:latin typeface="Liberation Serif" panose="02020603050405020304" pitchFamily="18" charset="0"/>
                <a:ea typeface="SimSun" panose="02010600030101010101" pitchFamily="2" charset="-122"/>
                <a:cs typeface="Mangal"/>
              </a:rPr>
              <a:t>La TVA pour les intercommunalités et les départements.</a:t>
            </a: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8" name="Rectangle 7"/>
          <p:cNvSpPr/>
          <p:nvPr/>
        </p:nvSpPr>
        <p:spPr>
          <a:xfrm rot="20334458">
            <a:off x="8996183" y="4852136"/>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4090753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11</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r>
              <a:rPr lang="fr-FR" sz="2400" b="1" kern="0">
                <a:solidFill>
                  <a:schemeClr val="bg1">
                    <a:lumMod val="85000"/>
                  </a:schemeClr>
                </a:solidFill>
                <a:latin typeface="Cambria" panose="02040503050406030204" pitchFamily="18" charset="0"/>
              </a:rPr>
              <a:t>La situation des collectivités : les modalités de compensation</a:t>
            </a: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909310"/>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suppression de la taxe d'habitation s'inspire de la réforme de la taxe professionnelle : un fonds et des dotations seront créés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La suppression de la taxe d'habitation tire les enseignements de la précédente réforme. </a:t>
            </a:r>
            <a:r>
              <a:rPr lang="fr-FR" sz="2400" dirty="0">
                <a:latin typeface="Liberation Serif" panose="02020603050405020304" pitchFamily="18" charset="0"/>
                <a:ea typeface="SimSun" panose="02010600030101010101" pitchFamily="2" charset="-122"/>
                <a:cs typeface="Mangal"/>
              </a:rPr>
              <a:t>Aucun fonds figé, ni aucune dotation ne sont créés pour compenser les collectivités territoriales car la compensation s’effectuera par une ressource fiscale dynamique.</a:t>
            </a: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Les communes seront compensées par l’affectation de la part départementale de la taxe sur les propriétés bâties (TFPB). Le montant de TFPB supplémentaire ne correspondra pas toujours à celui de la taxe d’habitation sur les résidences principales qui a été supprimée et fera l’objet d’un prélèvement ou d’un reversement.</a:t>
            </a: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8" name="Rectangle 7"/>
          <p:cNvSpPr/>
          <p:nvPr/>
        </p:nvSpPr>
        <p:spPr>
          <a:xfrm rot="20334458">
            <a:off x="9252580" y="5300014"/>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1076328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12</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93000" y="1367505"/>
            <a:ext cx="11188530" cy="6924973"/>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Le coefficient correcteur est un mécanisme dynamique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Les communes sont compensées par l’affectation de la part départementale de la taxe sur les propriétés bâties (TFPB) et le montant ne correspondra pas toujours à celui de la taxe d’habitation sur les résidences principales supprimée. Un coefficient correcteur permettra d’ajuster, à la hausse ou à la baisse, le produit de TFPB versé afin d’assurer une compensation à l’euro près. </a:t>
            </a: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Ce coefficient prend en compte le dynamisme des bases fiscales : la compensation versée aux communes sous-compensées sera dynamique. A l’inverse, une commune surcompensée, confrontée à une perte de bases de TFPB (une entreprise quittant le territoire), verra sa contribution diminuer.</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7" name="Rectangle 6"/>
          <p:cNvSpPr/>
          <p:nvPr/>
        </p:nvSpPr>
        <p:spPr>
          <a:xfrm rot="20334458">
            <a:off x="8604465" y="5489939"/>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447566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13</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078313"/>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Des communes seront perdantes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Aucune commune ne sera perdante car la compensation s’effectuera  à l'euro près.</a:t>
            </a: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Les communes sous-compensées, qui percevront une part de taxe foncière sur les propriétés bâties plus faible que le produit de la taxe d'habitation supprimée, bénéficieront d’un complément de recettes, dont la dynamique sera la même que celle de leurs bases de taxe foncière sur les propriétés bâties. </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8" name="Rectangle 7"/>
          <p:cNvSpPr/>
          <p:nvPr/>
        </p:nvSpPr>
        <p:spPr>
          <a:xfrm rot="20334458">
            <a:off x="8842272" y="5059690"/>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2265611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14</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386090"/>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Des communes seront gagnantes ?</a:t>
            </a: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endParaRPr lang="fr-FR" sz="24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endParaRPr lang="fr-FR" sz="24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Près de 20 % des communes (environ 7 300 dont 7 000 de moins de 1 000 habitants) recevront un supplément de taxe foncière sur les propriétés bâties supérieur au montant de la taxe d’habitation sur les résidences principales qui disparaît, mais inférieur à 10 000 €.</a:t>
            </a: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Elles conserveront ce supplément. </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7" name="Rectangle 6"/>
          <p:cNvSpPr/>
          <p:nvPr/>
        </p:nvSpPr>
        <p:spPr>
          <a:xfrm rot="20334458">
            <a:off x="9012104" y="4844247"/>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1457519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15</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893647"/>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Le coefficient correcteur sera défini chaque année par l'État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Le coefficient correcteur est calculé, en 2021, pour chaque commune et sera fixe.</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8" name="Rectangle 7"/>
          <p:cNvSpPr/>
          <p:nvPr/>
        </p:nvSpPr>
        <p:spPr>
          <a:xfrm rot="20334458">
            <a:off x="8869432" y="4887674"/>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4228388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16</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940088"/>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Les départements perdent une ressource importante qui leur sera compensée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Les départements perdent leur part de la taxe foncière sur les propriétés bâties. </a:t>
            </a:r>
            <a:r>
              <a:rPr lang="fr-FR" sz="2400" dirty="0">
                <a:latin typeface="Liberation Serif" panose="02020603050405020304" pitchFamily="18" charset="0"/>
                <a:ea typeface="SimSun" panose="02010600030101010101" pitchFamily="2" charset="-122"/>
                <a:cs typeface="Mangal"/>
              </a:rPr>
              <a:t>Ils recevront une part de TVA qui compensera à l'euro près cette perte et leur assurera une recette dynamique dans le temps.</a:t>
            </a: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Cette recette, qui sera dynamique au même rythme sur tout le territoire, profitera aux   territoires fragilisés.</a:t>
            </a:r>
          </a:p>
          <a:p>
            <a:pPr lvl="0" algn="just">
              <a:spcAft>
                <a:spcPts val="0"/>
              </a:spcAft>
              <a:tabLst>
                <a:tab pos="457200" algn="l"/>
              </a:tabLst>
            </a:pPr>
            <a:endParaRPr lang="fr-FR" sz="2400" kern="100" dirty="0">
              <a:latin typeface="Liberation Serif" panose="02020603050405020304" pitchFamily="18" charset="0"/>
              <a:ea typeface="SimSun" panose="02010600030101010101" pitchFamily="2" charset="-122"/>
              <a:cs typeface="OpenSymbol" panose="05010000000000000000" pitchFamily="2" charset="0"/>
            </a:endParaRPr>
          </a:p>
          <a:p>
            <a:pPr lvl="0" algn="just">
              <a:spcAft>
                <a:spcPts val="0"/>
              </a:spcAft>
              <a:tabLst>
                <a:tab pos="457200" algn="l"/>
              </a:tabLst>
            </a:pPr>
            <a:endParaRPr lang="fr-FR" dirty="0">
              <a:solidFill>
                <a:srgbClr val="002060"/>
              </a:solidFill>
              <a:latin typeface="Cambria" panose="02040503050406030204" pitchFamily="18" charset="0"/>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7" name="Rectangle 6"/>
          <p:cNvSpPr/>
          <p:nvPr/>
        </p:nvSpPr>
        <p:spPr>
          <a:xfrm rot="20334458">
            <a:off x="9012104" y="4844247"/>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1811582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17</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924425"/>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compensation versée aux collectivités sera dynamique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La compensation n’est pas un montant fixe mais une part de fiscalité, évoluant chaque année : </a:t>
            </a:r>
          </a:p>
          <a:p>
            <a:pPr marL="342900" lvl="0" indent="-342900" algn="just">
              <a:spcAft>
                <a:spcPts val="0"/>
              </a:spcAft>
              <a:buFontTx/>
              <a:buChar char="-"/>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la TVA pour les départements, les intercommunalités et à la ville de Paris</a:t>
            </a:r>
          </a:p>
          <a:p>
            <a:pPr marL="342900" lvl="0" indent="-342900" algn="just">
              <a:spcAft>
                <a:spcPts val="0"/>
              </a:spcAft>
              <a:buFontTx/>
              <a:buChar char="-"/>
              <a:tabLst>
                <a:tab pos="457200" algn="l"/>
              </a:tabLst>
            </a:pPr>
            <a:r>
              <a:rPr lang="fr-FR" sz="2400" dirty="0">
                <a:latin typeface="Liberation Serif" panose="02020603050405020304" pitchFamily="18" charset="0"/>
                <a:ea typeface="SimSun" panose="02010600030101010101" pitchFamily="2" charset="-122"/>
                <a:cs typeface="Mangal"/>
              </a:rPr>
              <a:t>la part départementale de la taxe foncière sur les propriétés bâties pour les communes.</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7" name="Rectangle 6"/>
          <p:cNvSpPr/>
          <p:nvPr/>
        </p:nvSpPr>
        <p:spPr>
          <a:xfrm rot="20334458">
            <a:off x="9012104" y="4844247"/>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2150317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18</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924425"/>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Les maires pourront aisément vérifier le calcul du coefficient correcteur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Chaque commune fera l’objet d’un calcul individuel de son coefficient correcteur, qui est fixe. Le coefficient correcteur est calculé, à partir de la taxe d’habitation des résidences principales, avec le taux adopté en 2017 et les bases fiscales de 2020. Les modalités de calcul seront transmises par les services de l'État.</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7" name="Rectangle 6"/>
          <p:cNvSpPr/>
          <p:nvPr/>
        </p:nvSpPr>
        <p:spPr>
          <a:xfrm rot="20334458">
            <a:off x="9012104" y="4844247"/>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3233911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19</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r>
              <a:rPr lang="fr-FR" sz="2400" b="1" kern="0" dirty="0">
                <a:solidFill>
                  <a:schemeClr val="bg1">
                    <a:lumMod val="85000"/>
                  </a:schemeClr>
                </a:solidFill>
                <a:latin typeface="Cambria" panose="02040503050406030204" pitchFamily="18" charset="0"/>
              </a:rPr>
              <a:t>La situation de l'État : le financement de la compensation</a:t>
            </a:r>
          </a:p>
        </p:txBody>
      </p:sp>
      <p:sp>
        <p:nvSpPr>
          <p:cNvPr id="6" name="ZoneTexte 5"/>
          <p:cNvSpPr txBox="1"/>
          <p:nvPr/>
        </p:nvSpPr>
        <p:spPr>
          <a:xfrm>
            <a:off x="363692" y="1402674"/>
            <a:ext cx="11188530" cy="5827236"/>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L’État est le grand gagnant de la réforme, car il supprime un impôt qui ne lui était pas affecté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pPr>
            <a:r>
              <a:rPr lang="fr-FR" sz="2400" kern="100" dirty="0">
                <a:latin typeface="Liberation Serif" panose="02020603050405020304" pitchFamily="18" charset="0"/>
                <a:ea typeface="SimSun" panose="02010600030101010101" pitchFamily="2" charset="-122"/>
                <a:cs typeface="Mangal"/>
              </a:rPr>
              <a:t>La taxe d'habitation est un impôt local affecté aux communes et intercommunalités et payé par tous les occupants. </a:t>
            </a:r>
            <a:r>
              <a:rPr lang="fr-FR" sz="2400" dirty="0">
                <a:latin typeface="Liberation Serif" panose="02020603050405020304" pitchFamily="18" charset="0"/>
                <a:ea typeface="SimSun" panose="02010600030101010101" pitchFamily="2" charset="-122"/>
                <a:cs typeface="Mangal"/>
              </a:rPr>
              <a:t>Le coût de sa suppression est intégralement assumé par l’État.</a:t>
            </a:r>
          </a:p>
          <a:p>
            <a:pPr lvl="0" algn="just">
              <a:spcAft>
                <a:spcPts val="0"/>
              </a:spcAft>
            </a:pPr>
            <a:r>
              <a:rPr lang="fr-FR" sz="2400" kern="100" dirty="0">
                <a:latin typeface="Liberation Serif" panose="02020603050405020304" pitchFamily="18" charset="0"/>
                <a:ea typeface="SimSun" panose="02010600030101010101" pitchFamily="2" charset="-122"/>
                <a:cs typeface="Mangal"/>
              </a:rPr>
              <a:t>Les contribuables sont les gagnants de la réforme, en bénéficiant d’une hausse supplémentaire de leur pouvoir d’achat de 723 € en moyenne.</a:t>
            </a: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8" name="Rectangle 7"/>
          <p:cNvSpPr/>
          <p:nvPr/>
        </p:nvSpPr>
        <p:spPr>
          <a:xfrm rot="20334458">
            <a:off x="8728815" y="5025429"/>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3288911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2</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r>
              <a:rPr lang="fr-FR" sz="2400" b="1" kern="0" dirty="0">
                <a:solidFill>
                  <a:schemeClr val="bg1">
                    <a:lumMod val="85000"/>
                  </a:schemeClr>
                </a:solidFill>
                <a:latin typeface="Cambria" panose="02040503050406030204" pitchFamily="18" charset="0"/>
              </a:rPr>
              <a:t>La situation des contribuables : la suppression de la TH sur les résidences principales </a:t>
            </a:r>
          </a:p>
        </p:txBody>
      </p:sp>
      <p:sp>
        <p:nvSpPr>
          <p:cNvPr id="6" name="ZoneTexte 5"/>
          <p:cNvSpPr txBox="1"/>
          <p:nvPr/>
        </p:nvSpPr>
        <p:spPr>
          <a:xfrm>
            <a:off x="363692" y="1402674"/>
            <a:ext cx="11188530" cy="5006499"/>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suppression de la taxe d'habitation sur les résidences principales d'ici 2023 est une baisse d'impôts de 18 milliards d'euros qui bénéficie à tous les Français ?</a:t>
            </a:r>
          </a:p>
          <a:p>
            <a:pPr marL="457200" lvl="0" indent="-457200" algn="just">
              <a:spcAft>
                <a:spcPts val="0"/>
              </a:spcAft>
              <a:buFont typeface="+mj-lt"/>
              <a:buAutoNum type="arabicPeriod"/>
            </a:pPr>
            <a:endParaRPr lang="fr-FR" sz="24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kern="100" dirty="0">
                <a:latin typeface="Liberation Serif" panose="02020603050405020304" pitchFamily="18" charset="0"/>
                <a:ea typeface="SimSun" panose="02010600030101010101" pitchFamily="2" charset="-122"/>
                <a:cs typeface="OpenSymbol" panose="05010000000000000000" pitchFamily="2" charset="0"/>
              </a:rPr>
              <a:t>Le montant total qu'auraient acquitté, en 2023, les 24,4 millions de foyers sans cette réforme serait de 18 Md € .</a:t>
            </a:r>
          </a:p>
          <a:p>
            <a:pPr algn="just"/>
            <a:r>
              <a:rPr lang="fr-FR" sz="2400" dirty="0">
                <a:latin typeface="Liberation Serif" panose="02020603050405020304" pitchFamily="18" charset="0"/>
                <a:ea typeface="SimSun" panose="02010600030101010101" pitchFamily="2" charset="-122"/>
                <a:cs typeface="Mangal"/>
              </a:rPr>
              <a:t>En 2023, plus aucun foyer ne payera la taxe d'habitation sur sa résidence principale.</a:t>
            </a:r>
          </a:p>
          <a:p>
            <a:endParaRPr lang="fr-FR" sz="1600" dirty="0">
              <a:latin typeface="Liberation Serif" panose="02020603050405020304" pitchFamily="18" charset="0"/>
              <a:ea typeface="SimSun" panose="02010600030101010101" pitchFamily="2" charset="-122"/>
              <a:cs typeface="Mangal"/>
            </a:endParaRPr>
          </a:p>
          <a:p>
            <a:endParaRPr lang="fr-FR" sz="1600" dirty="0">
              <a:solidFill>
                <a:srgbClr val="002060"/>
              </a:solidFill>
              <a:latin typeface="Liberation Serif" panose="02020603050405020304" pitchFamily="18" charset="0"/>
              <a:ea typeface="SimSun" panose="02010600030101010101" pitchFamily="2" charset="-122"/>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3" name="Rectangle 2"/>
          <p:cNvSpPr/>
          <p:nvPr/>
        </p:nvSpPr>
        <p:spPr>
          <a:xfrm rot="20334458">
            <a:off x="9175067" y="4850840"/>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1913814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20</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483552"/>
          </a:xfrm>
          <a:prstGeom prst="rect">
            <a:avLst/>
          </a:prstGeom>
          <a:noFill/>
        </p:spPr>
        <p:txBody>
          <a:bodyPr wrap="square" rtlCol="0">
            <a:spAutoFit/>
          </a:bodyPr>
          <a:lstStyle/>
          <a:p>
            <a:pPr lvl="0">
              <a:spcAft>
                <a:spcPts val="0"/>
              </a:spcAft>
            </a:pPr>
            <a:r>
              <a:rPr lang="fr-FR" sz="2400" b="1" kern="100" dirty="0">
                <a:latin typeface="Liberation Serif" panose="02020603050405020304" pitchFamily="18" charset="0"/>
                <a:ea typeface="SimSun" panose="02010600030101010101" pitchFamily="2" charset="-122"/>
                <a:cs typeface="Mangal"/>
              </a:rPr>
              <a:t>l'État va mettre à jour les bases locatives pour augmenter les impôts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pPr>
            <a:r>
              <a:rPr lang="fr-FR" sz="2400" dirty="0">
                <a:latin typeface="Liberation Serif" panose="02020603050405020304" pitchFamily="18" charset="0"/>
                <a:ea typeface="SimSun" panose="02010600030101010101" pitchFamily="2" charset="-122"/>
                <a:cs typeface="Mangal"/>
              </a:rPr>
              <a:t>Les bases locatives, qui datent des années 1970, servent à calculer l’impôt. Leur mise à jour permettra de répartir la taxe foncière plus équitablement entre les propriétaires, en fonction de la réalité de leur patrimoine. </a:t>
            </a:r>
          </a:p>
          <a:p>
            <a:pPr lvl="0" algn="just">
              <a:spcAft>
                <a:spcPts val="0"/>
              </a:spcAft>
            </a:pPr>
            <a:r>
              <a:rPr lang="fr-FR" sz="2400" dirty="0">
                <a:latin typeface="Liberation Serif" panose="02020603050405020304" pitchFamily="18" charset="0"/>
                <a:ea typeface="SimSun" panose="02010600030101010101" pitchFamily="2" charset="-122"/>
                <a:cs typeface="Mangal"/>
              </a:rPr>
              <a:t>Cette mise à jour, qui commencera en 2026 et s’étalera sur de longues années, se fera à rendement constant.</a:t>
            </a: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8" name="Rectangle 7"/>
          <p:cNvSpPr/>
          <p:nvPr/>
        </p:nvSpPr>
        <p:spPr>
          <a:xfrm rot="20334458">
            <a:off x="8670199" y="4978277"/>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4020805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21</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821833"/>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Le Gouvernement crée un nouvel impôt, la « taxe d’habitation sur les résidences secondaires et autres locaux meublés non affectés à l’habitation principale » ? </a:t>
            </a:r>
            <a:endParaRPr lang="fr-FR" sz="2400" kern="100" dirty="0">
              <a:latin typeface="Liberation Serif" panose="02020603050405020304" pitchFamily="18" charset="0"/>
              <a:ea typeface="SimSun" panose="02010600030101010101" pitchFamily="2" charset="-122"/>
              <a:cs typeface="Mangal"/>
            </a:endParaRPr>
          </a:p>
          <a:p>
            <a:pPr marL="457200" lvl="0" indent="-457200" algn="just">
              <a:spcAft>
                <a:spcPts val="0"/>
              </a:spcAft>
              <a:buFont typeface="+mj-lt"/>
              <a:buAutoNum type="arabicPeriod"/>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algn="just"/>
            <a:r>
              <a:rPr lang="fr-FR" sz="2400" dirty="0">
                <a:latin typeface="Liberation Serif" panose="02020603050405020304" pitchFamily="18" charset="0"/>
                <a:ea typeface="SimSun" panose="02010600030101010101" pitchFamily="2" charset="-122"/>
                <a:cs typeface="Mangal"/>
              </a:rPr>
              <a:t>Les locaux meublés non affectés à l’habitation principale, notamment les résidences secondaires, demeurent taxés. Il ne s’agit pas de la création d’un nouvel impôt. Les modalités déclaratives de la taxe d’habitation sur les résidences secondaires seront simplifiées.</a:t>
            </a:r>
            <a:endParaRPr lang="fr-FR" sz="1600" dirty="0">
              <a:solidFill>
                <a:srgbClr val="002060"/>
              </a:solidFill>
              <a:latin typeface="Liberation Serif" panose="02020603050405020304" pitchFamily="18" charset="0"/>
              <a:ea typeface="SimSun" panose="02010600030101010101" pitchFamily="2" charset="-122"/>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8" name="Rectangle 7"/>
          <p:cNvSpPr/>
          <p:nvPr/>
        </p:nvSpPr>
        <p:spPr>
          <a:xfrm rot="20334458">
            <a:off x="8914702" y="4526211"/>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138895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3</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909310"/>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Dès 2020, 80 % des foyers ne payeront plus la taxe d'habitation sur leur résidence principale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algn="just"/>
            <a:r>
              <a:rPr lang="fr-FR" sz="2400" dirty="0">
                <a:latin typeface="Liberation Serif" panose="02020603050405020304" pitchFamily="18" charset="0"/>
                <a:ea typeface="SimSun" panose="02010600030101010101" pitchFamily="2" charset="-122"/>
                <a:cs typeface="Mangal"/>
              </a:rPr>
              <a:t>80 % des foyers les moins aisés auront une cotisation nulle en 2020, quand bien même ils résideraient dans une collectivité ayant augmenté son taux depuis 2017. Ils payeront la taxe d’habitation sur leur résidence principale pour la dernière fois en 2019. </a:t>
            </a:r>
          </a:p>
          <a:p>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7" name="Rectangle 6"/>
          <p:cNvSpPr/>
          <p:nvPr/>
        </p:nvSpPr>
        <p:spPr>
          <a:xfrm rot="20334458">
            <a:off x="9175067" y="4850840"/>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41632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4</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462760"/>
          </a:xfrm>
          <a:prstGeom prst="rect">
            <a:avLst/>
          </a:prstGeom>
          <a:noFill/>
        </p:spPr>
        <p:txBody>
          <a:bodyPr wrap="square" rtlCol="0">
            <a:spAutoFit/>
          </a:bodyPr>
          <a:lstStyle/>
          <a:p>
            <a:pPr lvl="0">
              <a:spcAft>
                <a:spcPts val="0"/>
              </a:spcAft>
            </a:pPr>
            <a:r>
              <a:rPr lang="fr-FR" sz="2400" b="1" kern="100" dirty="0">
                <a:latin typeface="Liberation Serif" panose="02020603050405020304" pitchFamily="18" charset="0"/>
                <a:ea typeface="SimSun" panose="02010600030101010101" pitchFamily="2" charset="-122"/>
                <a:cs typeface="Mangal"/>
              </a:rPr>
              <a:t>La taxe d’habitation sur les résidences principales est supprimée en 2023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lvl="0" algn="just">
              <a:spcAft>
                <a:spcPts val="0"/>
              </a:spcAft>
              <a:tabLst>
                <a:tab pos="457200" algn="l"/>
              </a:tabLst>
            </a:pPr>
            <a:r>
              <a:rPr lang="fr-FR" sz="2400" dirty="0">
                <a:latin typeface="Liberation Serif" panose="02020603050405020304" pitchFamily="18" charset="0"/>
                <a:ea typeface="SimSun" panose="02010600030101010101" pitchFamily="2" charset="-122"/>
                <a:cs typeface="Mangal"/>
              </a:rPr>
              <a:t>2022 sera la dernière au titre de laquelle les contribuables devront acquitter une TH sur leur habitation principale.</a:t>
            </a:r>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7" name="Rectangle 6"/>
          <p:cNvSpPr/>
          <p:nvPr/>
        </p:nvSpPr>
        <p:spPr>
          <a:xfrm rot="20334458">
            <a:off x="8849141" y="4683019"/>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149376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5</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3749744"/>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taxe d’habitation sur les résidences secondaires est maintenue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algn="just"/>
            <a:r>
              <a:rPr lang="fr-FR" sz="2200" kern="100" dirty="0">
                <a:latin typeface="Liberation Serif" panose="02020603050405020304" pitchFamily="18" charset="0"/>
                <a:ea typeface="SimSun" panose="02010600030101010101" pitchFamily="2" charset="-122"/>
                <a:cs typeface="Mangal"/>
              </a:rPr>
              <a:t>La réforme est sans changement pour les propriétaires ou les locataires de résidences secondaires.</a:t>
            </a: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9" name="Rectangle 8"/>
          <p:cNvSpPr/>
          <p:nvPr/>
        </p:nvSpPr>
        <p:spPr>
          <a:xfrm rot="20334458">
            <a:off x="9175067" y="4850840"/>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4283074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6</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r>
              <a:rPr lang="fr-FR" sz="2400" b="1" kern="0" dirty="0">
                <a:solidFill>
                  <a:schemeClr val="bg1">
                    <a:lumMod val="85000"/>
                  </a:schemeClr>
                </a:solidFill>
                <a:latin typeface="Cambria" panose="02040503050406030204" pitchFamily="18" charset="0"/>
              </a:rPr>
              <a:t>La situation des contribuables : les autres impôts</a:t>
            </a:r>
          </a:p>
        </p:txBody>
      </p:sp>
      <p:sp>
        <p:nvSpPr>
          <p:cNvPr id="6" name="ZoneTexte 5"/>
          <p:cNvSpPr txBox="1"/>
          <p:nvPr/>
        </p:nvSpPr>
        <p:spPr>
          <a:xfrm>
            <a:off x="363692" y="1402674"/>
            <a:ext cx="11188530" cy="4452501"/>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taxe foncière sur les propriétés bâties continuera d'être due par les propriétaires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r>
              <a:rPr lang="fr-FR" sz="2400" dirty="0">
                <a:latin typeface="Liberation Serif" panose="02020603050405020304" pitchFamily="18" charset="0"/>
                <a:ea typeface="SimSun" panose="02010600030101010101" pitchFamily="2" charset="-122"/>
                <a:cs typeface="Mangal"/>
              </a:rPr>
              <a:t>La réforme est sans changement pour les propriétaires qui continueront à s’acquitter de la taxe foncière sur les propriétés bâties. </a:t>
            </a: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7" name="Rectangle 6"/>
          <p:cNvSpPr/>
          <p:nvPr/>
        </p:nvSpPr>
        <p:spPr>
          <a:xfrm rot="20334458">
            <a:off x="9175067" y="4850840"/>
            <a:ext cx="2069123" cy="926123"/>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00B050"/>
                </a:solidFill>
              </a:rPr>
              <a:t>VRAI</a:t>
            </a:r>
          </a:p>
        </p:txBody>
      </p:sp>
    </p:spTree>
    <p:extLst>
      <p:ext uri="{BB962C8B-B14F-4D97-AF65-F5344CB8AC3E}">
        <p14:creationId xmlns:p14="http://schemas.microsoft.com/office/powerpoint/2010/main" val="1858837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7</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857740"/>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Un nouvel impôt sera créé pour compenser la suppression de la taxe d'habitation sur les résidences principales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r>
              <a:rPr lang="fr-FR" sz="2400" dirty="0">
                <a:latin typeface="Liberation Serif" panose="02020603050405020304" pitchFamily="18" charset="0"/>
                <a:ea typeface="SimSun" panose="02010600030101010101" pitchFamily="2" charset="-122"/>
                <a:cs typeface="Mangal"/>
              </a:rPr>
              <a:t>Aucun impôt ni aucune taxe ne seront créés ni augmentés pour compenser la perte de la TH. </a:t>
            </a: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8" name="Rectangle 7"/>
          <p:cNvSpPr/>
          <p:nvPr/>
        </p:nvSpPr>
        <p:spPr>
          <a:xfrm rot="20334458">
            <a:off x="8816738" y="4667877"/>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575958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8</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4693593"/>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Les collectivités locales vont augmenter les taux d'impôts locaux pour compenser la suppression de la taxe d’habitation sur leur résidence principale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r>
              <a:rPr lang="fr-FR" sz="2400" dirty="0">
                <a:latin typeface="Liberation Serif" panose="02020603050405020304" pitchFamily="18" charset="0"/>
                <a:ea typeface="SimSun" panose="02010600030101010101" pitchFamily="2" charset="-122"/>
                <a:cs typeface="Mangal"/>
              </a:rPr>
              <a:t>Les recettes des collectivités locales seront assurées par une compensation à l'euro près, qui sera dynamique dans le temps.</a:t>
            </a: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a:p>
            <a:endParaRPr lang="fr-FR" sz="1400" dirty="0">
              <a:solidFill>
                <a:srgbClr val="002060"/>
              </a:solidFill>
            </a:endParaRPr>
          </a:p>
        </p:txBody>
      </p:sp>
      <p:sp>
        <p:nvSpPr>
          <p:cNvPr id="8" name="Rectangle 7"/>
          <p:cNvSpPr/>
          <p:nvPr/>
        </p:nvSpPr>
        <p:spPr>
          <a:xfrm rot="20334458">
            <a:off x="8769846" y="4662014"/>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2563929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a:xfrm>
            <a:off x="9204486" y="6471751"/>
            <a:ext cx="2742843" cy="365077"/>
          </a:xfrm>
        </p:spPr>
        <p:txBody>
          <a:bodyPr/>
          <a:lstStyle/>
          <a:p>
            <a:fld id="{2F9CCCED-C2A9-4716-88B7-B225C73D4314}" type="slidenum">
              <a:rPr lang="fr-FR" smtClean="0">
                <a:latin typeface="Cambria" panose="02040503050406030204" pitchFamily="18" charset="0"/>
              </a:rPr>
              <a:t>9</a:t>
            </a:fld>
            <a:endParaRPr lang="fr-FR" dirty="0">
              <a:latin typeface="Cambria" panose="02040503050406030204" pitchFamily="18" charset="0"/>
            </a:endParaRPr>
          </a:p>
        </p:txBody>
      </p:sp>
      <p:sp>
        <p:nvSpPr>
          <p:cNvPr id="5" name="Rectangle 4"/>
          <p:cNvSpPr/>
          <p:nvPr/>
        </p:nvSpPr>
        <p:spPr>
          <a:xfrm>
            <a:off x="-1" y="-53874"/>
            <a:ext cx="12190413" cy="100442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28595">
              <a:tabLst>
                <a:tab pos="2150848" algn="l"/>
              </a:tabLst>
            </a:pPr>
            <a:endParaRPr lang="fr-FR" sz="2400" b="1" kern="0" dirty="0">
              <a:solidFill>
                <a:schemeClr val="bg1">
                  <a:lumMod val="85000"/>
                </a:schemeClr>
              </a:solidFill>
              <a:latin typeface="Cambria" panose="02040503050406030204" pitchFamily="18" charset="0"/>
            </a:endParaRPr>
          </a:p>
        </p:txBody>
      </p:sp>
      <p:sp>
        <p:nvSpPr>
          <p:cNvPr id="6" name="ZoneTexte 5"/>
          <p:cNvSpPr txBox="1"/>
          <p:nvPr/>
        </p:nvSpPr>
        <p:spPr>
          <a:xfrm>
            <a:off x="363692" y="1402674"/>
            <a:ext cx="11188530" cy="5437386"/>
          </a:xfrm>
          <a:prstGeom prst="rect">
            <a:avLst/>
          </a:prstGeom>
          <a:noFill/>
        </p:spPr>
        <p:txBody>
          <a:bodyPr wrap="square" rtlCol="0">
            <a:spAutoFit/>
          </a:bodyPr>
          <a:lstStyle/>
          <a:p>
            <a:pPr lvl="0" algn="just">
              <a:spcAft>
                <a:spcPts val="0"/>
              </a:spcAft>
            </a:pPr>
            <a:r>
              <a:rPr lang="fr-FR" sz="2400" b="1" kern="100" dirty="0">
                <a:latin typeface="Liberation Serif" panose="02020603050405020304" pitchFamily="18" charset="0"/>
                <a:ea typeface="SimSun" panose="02010600030101010101" pitchFamily="2" charset="-122"/>
                <a:cs typeface="Mangal"/>
              </a:rPr>
              <a:t>La contribution à l’audiovisuel public (redevance télé) étant recouvrée sur l’avis d’imposition à la TH, la suppression de la TH afférente à l’habitation principale implique sa suppression ?</a:t>
            </a:r>
            <a:endParaRPr lang="fr-FR" sz="2400"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b="1" kern="100" dirty="0">
              <a:latin typeface="Liberation Serif" panose="02020603050405020304" pitchFamily="18" charset="0"/>
              <a:ea typeface="SimSun" panose="02010600030101010101" pitchFamily="2" charset="-122"/>
              <a:cs typeface="Mangal"/>
            </a:endParaRPr>
          </a:p>
          <a:p>
            <a:pPr lvl="0" algn="just">
              <a:spcAft>
                <a:spcPts val="0"/>
              </a:spcAft>
            </a:pPr>
            <a:endParaRPr lang="fr-FR" sz="2200" kern="100" dirty="0">
              <a:latin typeface="Liberation Serif" panose="02020603050405020304" pitchFamily="18" charset="0"/>
              <a:ea typeface="SimSun" panose="02010600030101010101" pitchFamily="2" charset="-122"/>
              <a:cs typeface="Mangal"/>
            </a:endParaRPr>
          </a:p>
          <a:p>
            <a:pPr algn="just"/>
            <a:r>
              <a:rPr lang="fr-FR" sz="2400" dirty="0">
                <a:latin typeface="Liberation Serif" panose="02020603050405020304" pitchFamily="18" charset="0"/>
                <a:ea typeface="SimSun" panose="02010600030101010101" pitchFamily="2" charset="-122"/>
                <a:cs typeface="Mangal"/>
              </a:rPr>
              <a:t>La contribution à l’audiovisuel public sera maintenue et continuera d’être adossée à la TH jusqu’en 2022. Les foyers dégrevés ou exonérés continueront à ne pas acquitter cette taxe. Une réforme interviendra ultérieurement afin d’en modifier les modalités de recouvrement.</a:t>
            </a:r>
          </a:p>
          <a:p>
            <a:endParaRPr lang="fr-FR" sz="1600" dirty="0">
              <a:solidFill>
                <a:srgbClr val="002060"/>
              </a:solidFill>
              <a:latin typeface="Liberation Serif" panose="02020603050405020304" pitchFamily="18" charset="0"/>
              <a:ea typeface="SimSun" panose="02010600030101010101" pitchFamily="2" charset="-122"/>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pPr>
              <a:spcBef>
                <a:spcPts val="1000"/>
              </a:spcBef>
              <a:buClr>
                <a:srgbClr val="9BAFB5"/>
              </a:buClr>
            </a:pPr>
            <a:endParaRPr lang="fr-FR" dirty="0">
              <a:solidFill>
                <a:srgbClr val="002060"/>
              </a:solidFill>
              <a:latin typeface="Cambria" panose="02040503050406030204" pitchFamily="18" charset="0"/>
            </a:endParaRPr>
          </a:p>
          <a:p>
            <a:endParaRPr lang="fr-FR" sz="1400" dirty="0">
              <a:solidFill>
                <a:srgbClr val="002060"/>
              </a:solidFill>
            </a:endParaRPr>
          </a:p>
        </p:txBody>
      </p:sp>
      <p:sp>
        <p:nvSpPr>
          <p:cNvPr id="8" name="Rectangle 7"/>
          <p:cNvSpPr/>
          <p:nvPr/>
        </p:nvSpPr>
        <p:spPr>
          <a:xfrm rot="20334458">
            <a:off x="9204412" y="4978280"/>
            <a:ext cx="2069123" cy="92612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b="1" dirty="0">
                <a:solidFill>
                  <a:srgbClr val="FF0000"/>
                </a:solidFill>
              </a:rPr>
              <a:t>FAUX</a:t>
            </a:r>
          </a:p>
        </p:txBody>
      </p:sp>
    </p:spTree>
    <p:extLst>
      <p:ext uri="{BB962C8B-B14F-4D97-AF65-F5344CB8AC3E}">
        <p14:creationId xmlns:p14="http://schemas.microsoft.com/office/powerpoint/2010/main" val="1069330518"/>
      </p:ext>
    </p:extLst>
  </p:cSld>
  <p:clrMapOvr>
    <a:masterClrMapping/>
  </p:clrMapOvr>
</p:sld>
</file>

<file path=ppt/theme/theme1.xml><?xml version="1.0" encoding="utf-8"?>
<a:theme xmlns:a="http://schemas.openxmlformats.org/drawingml/2006/main" name="Blank">
  <a:themeElements>
    <a:clrScheme name="Personnalisé 1">
      <a:dk1>
        <a:srgbClr val="000000"/>
      </a:dk1>
      <a:lt1>
        <a:sysClr val="window" lastClr="FFFFFF"/>
      </a:lt1>
      <a:dk2>
        <a:srgbClr val="38AB4D"/>
      </a:dk2>
      <a:lt2>
        <a:srgbClr val="004A6F"/>
      </a:lt2>
      <a:accent1>
        <a:srgbClr val="95C11F"/>
      </a:accent1>
      <a:accent2>
        <a:srgbClr val="A3D8E7"/>
      </a:accent2>
      <a:accent3>
        <a:srgbClr val="0095B7"/>
      </a:accent3>
      <a:accent4>
        <a:srgbClr val="50BCBD"/>
      </a:accent4>
      <a:accent5>
        <a:srgbClr val="EF7D00"/>
      </a:accent5>
      <a:accent6>
        <a:srgbClr val="D60B52"/>
      </a:accent6>
      <a:hlink>
        <a:srgbClr val="0563C1"/>
      </a:hlink>
      <a:folHlink>
        <a:srgbClr val="954F7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1380</Words>
  <Application>Microsoft Office PowerPoint</Application>
  <PresentationFormat>Personnalisé</PresentationFormat>
  <Paragraphs>306</Paragraphs>
  <Slides>21</Slides>
  <Notes>21</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21</vt:i4>
      </vt:variant>
    </vt:vector>
  </HeadingPairs>
  <TitlesOfParts>
    <vt:vector size="31" baseType="lpstr">
      <vt:lpstr>Arial</vt:lpstr>
      <vt:lpstr>ArialMT</vt:lpstr>
      <vt:lpstr>Calibri</vt:lpstr>
      <vt:lpstr>Calibri Light</vt:lpstr>
      <vt:lpstr>Cambria</vt:lpstr>
      <vt:lpstr>Liberation Serif</vt:lpstr>
      <vt:lpstr>Wingdings</vt:lpstr>
      <vt:lpstr>Wingdings 2</vt:lpstr>
      <vt:lpstr>Blank</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MINEFI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 LOI DE FINANCES POUR 2018 LOI DE PROGRAMMATION DES FINANCES PUBLIQUES 2018-2022</dc:title>
  <dc:creator>Xavier MARETTE</dc:creator>
  <cp:lastModifiedBy>Sec1</cp:lastModifiedBy>
  <cp:revision>218</cp:revision>
  <cp:lastPrinted>2019-11-29T11:40:54Z</cp:lastPrinted>
  <dcterms:created xsi:type="dcterms:W3CDTF">2017-11-15T14:25:55Z</dcterms:created>
  <dcterms:modified xsi:type="dcterms:W3CDTF">2020-01-06T10:30:14Z</dcterms:modified>
</cp:coreProperties>
</file>